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embedTrueTypeFonts="1" autoCompressPictures="0">
  <p:sldMasterIdLst>
    <p:sldMasterId id="2147483648" r:id="rId4"/>
  </p:sldMasterIdLst>
  <p:notesMasterIdLst>
    <p:notesMasterId r:id="rId16"/>
  </p:notesMasterIdLst>
  <p:handoutMasterIdLst>
    <p:handoutMasterId r:id="rId17"/>
  </p:handoutMasterIdLst>
  <p:sldIdLst>
    <p:sldId id="258" r:id="rId5"/>
    <p:sldId id="265" r:id="rId6"/>
    <p:sldId id="272" r:id="rId7"/>
    <p:sldId id="287" r:id="rId8"/>
    <p:sldId id="292" r:id="rId9"/>
    <p:sldId id="302" r:id="rId10"/>
    <p:sldId id="306" r:id="rId11"/>
    <p:sldId id="310" r:id="rId12"/>
    <p:sldId id="309" r:id="rId13"/>
    <p:sldId id="308" r:id="rId14"/>
    <p:sldId id="299" r:id="rId15"/>
  </p:sldIdLst>
  <p:sldSz cx="12192000" cy="6858000"/>
  <p:notesSz cx="6858000" cy="9144000"/>
  <p:embeddedFontLst>
    <p:embeddedFont>
      <p:font typeface="Avenir Next LT Pro" panose="020B0504020202020204" pitchFamily="34" charset="77"/>
      <p:regular r:id="rId18"/>
      <p:bold r:id="rId19"/>
      <p:italic r:id="rId20"/>
      <p:boldItalic r:id="rId21"/>
    </p:embeddedFont>
    <p:embeddedFont>
      <p:font typeface="Calibri" panose="020F0502020204030204" pitchFamily="34" charset="0"/>
      <p:regular r:id="rId22"/>
      <p:bold r:id="rId23"/>
      <p:italic r:id="rId24"/>
      <p:boldItalic r:id="rId25"/>
    </p:embeddedFont>
    <p:embeddedFont>
      <p:font typeface="Speak Pro" panose="020B0504020101020102" pitchFamily="34" charset="0"/>
      <p:regular r:id="rId26"/>
      <p:bold r:id="rId27"/>
      <p:italic r:id="rId28"/>
      <p:bold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257" autoAdjust="0"/>
    <p:restoredTop sz="94249" autoAdjust="0"/>
  </p:normalViewPr>
  <p:slideViewPr>
    <p:cSldViewPr snapToGrid="0">
      <p:cViewPr varScale="1">
        <p:scale>
          <a:sx n="133" d="100"/>
          <a:sy n="133" d="100"/>
        </p:scale>
        <p:origin x="216" y="368"/>
      </p:cViewPr>
      <p:guideLst>
        <p:guide orient="horz" pos="2160"/>
        <p:guide pos="3840"/>
      </p:guideLst>
    </p:cSldViewPr>
  </p:slideViewPr>
  <p:outlineViewPr>
    <p:cViewPr>
      <p:scale>
        <a:sx n="33" d="100"/>
        <a:sy n="33" d="100"/>
      </p:scale>
      <p:origin x="0" y="-33540"/>
    </p:cViewPr>
  </p:outlineViewPr>
  <p:notesTextViewPr>
    <p:cViewPr>
      <p:scale>
        <a:sx n="1" d="1"/>
        <a:sy n="1" d="1"/>
      </p:scale>
      <p:origin x="0" y="0"/>
    </p:cViewPr>
  </p:notesTextViewPr>
  <p:notesViewPr>
    <p:cSldViewPr snapToGrid="0">
      <p:cViewPr varScale="1">
        <p:scale>
          <a:sx n="60" d="100"/>
          <a:sy n="60" d="100"/>
        </p:scale>
        <p:origin x="3187" y="4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customXml" Target="../customXml/item3.xml"/><Relationship Id="rId21" Type="http://schemas.openxmlformats.org/officeDocument/2006/relationships/font" Target="fonts/font4.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5" Type="http://schemas.openxmlformats.org/officeDocument/2006/relationships/font" Target="fonts/font8.fntdata"/><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7.fntdata"/><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6.xml"/><Relationship Id="rId19" Type="http://schemas.openxmlformats.org/officeDocument/2006/relationships/font" Target="fonts/font2.fntdata"/><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presProps" Target="pres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4FA9168-1AA0-4330-93C8-8A2BC786DAA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C5761D6-F269-4E92-99D5-40AC843D869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68C0DD2-AAFF-40FB-B1D5-B76D6B9F63F5}" type="datetimeFigureOut">
              <a:rPr lang="en-US" smtClean="0"/>
              <a:t>1/20/23</a:t>
            </a:fld>
            <a:endParaRPr lang="en-US"/>
          </a:p>
        </p:txBody>
      </p:sp>
      <p:sp>
        <p:nvSpPr>
          <p:cNvPr id="4" name="Footer Placeholder 3">
            <a:extLst>
              <a:ext uri="{FF2B5EF4-FFF2-40B4-BE49-F238E27FC236}">
                <a16:creationId xmlns:a16="http://schemas.microsoft.com/office/drawing/2014/main" id="{112D8426-202C-4385-BEF1-8D0C15BC743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CF91F5F-CE2D-4C59-9BE8-D5C9660BC8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82E420-31C0-4FAB-9C47-370244A3A0D7}" type="slidenum">
              <a:rPr lang="en-US" smtClean="0"/>
              <a:t>‹#›</a:t>
            </a:fld>
            <a:endParaRPr lang="en-US"/>
          </a:p>
        </p:txBody>
      </p:sp>
    </p:spTree>
    <p:extLst>
      <p:ext uri="{BB962C8B-B14F-4D97-AF65-F5344CB8AC3E}">
        <p14:creationId xmlns:p14="http://schemas.microsoft.com/office/powerpoint/2010/main" val="9953939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EAA7A3-4278-43C6-8774-F62FA0274339}" type="datetimeFigureOut">
              <a:rPr lang="en-US" smtClean="0"/>
              <a:t>1/20/23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BDF500-FE05-4D50-AB42-37EDEB80A66C}" type="slidenum">
              <a:rPr lang="en-US" smtClean="0"/>
              <a:t>‹#›</a:t>
            </a:fld>
            <a:endParaRPr lang="en-US" dirty="0"/>
          </a:p>
        </p:txBody>
      </p:sp>
    </p:spTree>
    <p:extLst>
      <p:ext uri="{BB962C8B-B14F-4D97-AF65-F5344CB8AC3E}">
        <p14:creationId xmlns:p14="http://schemas.microsoft.com/office/powerpoint/2010/main" val="2934920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5A1ED5E-125E-4828-9BC6-A73A2C8B88E0}"/>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318288"/>
            <a:ext cx="8807116" cy="2387600"/>
          </a:xfrm>
        </p:spPr>
        <p:txBody>
          <a:bodyPr anchor="b">
            <a:normAutofit/>
          </a:bodyPr>
          <a:lstStyle>
            <a:lvl1pPr algn="l">
              <a:defRPr sz="5500" b="1">
                <a:solidFill>
                  <a:schemeClr val="bg1"/>
                </a:solidFill>
              </a:defRPr>
            </a:lvl1pPr>
          </a:lstStyle>
          <a:p>
            <a:r>
              <a:rPr lang="en-US" dirty="0"/>
              <a:t>PRESENTATION</a:t>
            </a:r>
            <a:br>
              <a:rPr lang="en-US" dirty="0"/>
            </a:br>
            <a:r>
              <a:rPr lang="en-US" dirty="0"/>
              <a:t>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305275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D2EBFB3C-F5CB-4FF4-9626-146326B1E467}" type="datetime1">
              <a:rPr lang="en-US" smtClean="0"/>
              <a:t>1/20/23</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0"/>
            <a:ext cx="144000"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289770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172200"/>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5396630"/>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326781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700327"/>
            <a:ext cx="4143555" cy="1536580"/>
          </a:xfrm>
        </p:spPr>
        <p:txBody>
          <a:bodyPr/>
          <a:lstStyle>
            <a:lvl1pPr>
              <a:defRPr>
                <a:gradFill flip="none" rotWithShape="1">
                  <a:gsLst>
                    <a:gs pos="0">
                      <a:schemeClr val="bg2"/>
                    </a:gs>
                    <a:gs pos="100000">
                      <a:schemeClr val="accent1"/>
                    </a:gs>
                  </a:gsLst>
                  <a:lin ang="0" scaled="1"/>
                  <a:tileRect/>
                </a:gradFill>
              </a:defRPr>
            </a:lvl1pPr>
          </a:lstStyle>
          <a:p>
            <a:r>
              <a:rPr lang="en-US" dirty="0"/>
              <a:t>CONTENT</a:t>
            </a:r>
            <a:br>
              <a:rPr lang="en-US" dirty="0"/>
            </a:br>
            <a:r>
              <a:rPr lang="en-US" dirty="0"/>
              <a:t>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6914145" y="2138878"/>
            <a:ext cx="4361941" cy="3122935"/>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A19865D4-BE98-46E3-A6B7-4F34A5E5D254}" type="datetime1">
              <a:rPr lang="en-US" smtClean="0"/>
              <a:t>1/20/23</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279799"/>
            <a:ext cx="4143555" cy="692595"/>
          </a:xfrm>
        </p:spPr>
        <p:txBody>
          <a:bodyPr>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3056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864D1B-05AA-49BC-BA1A-52FAC02DA923}"/>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928800" y="2316701"/>
            <a:ext cx="10515600"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928800" y="4083026"/>
            <a:ext cx="10515600"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055060C0-AC53-4D64-ABD7-4A55C0A77859}" type="datetime1">
              <a:rPr lang="en-US" smtClean="0"/>
              <a:t>1/20/23</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7" name="Straight Connector 6">
            <a:extLst>
              <a:ext uri="{FF2B5EF4-FFF2-40B4-BE49-F238E27FC236}">
                <a16:creationId xmlns:a16="http://schemas.microsoft.com/office/drawing/2014/main" id="{7900A71E-3FCF-4E9F-9CE1-57411851763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FACAE552-11D7-45BF-8B66-071AE054F7B4}"/>
              </a:ext>
            </a:extLst>
          </p:cNvPr>
          <p:cNvSpPr/>
          <p:nvPr userDrawn="1"/>
        </p:nvSpPr>
        <p:spPr>
          <a:xfrm>
            <a:off x="687289" y="0"/>
            <a:ext cx="72000"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068863" y="3940727"/>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36540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864D1B-05AA-49BC-BA1A-52FAC02DA923}"/>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928800" y="2781919"/>
            <a:ext cx="10515600"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928800" y="4548244"/>
            <a:ext cx="10515600"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DD6BC66F-F4C2-4254-902A-540C5FFDD766}" type="datetime1">
              <a:rPr lang="en-US" smtClean="0"/>
              <a:t>1/20/23</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a:xfrm>
            <a:off x="928800" y="6159402"/>
            <a:ext cx="2919886"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FACAE552-11D7-45BF-8B66-071AE054F7B4}"/>
              </a:ext>
            </a:extLst>
          </p:cNvPr>
          <p:cNvSpPr/>
          <p:nvPr userDrawn="1"/>
        </p:nvSpPr>
        <p:spPr>
          <a:xfrm>
            <a:off x="687289" y="3186000"/>
            <a:ext cx="72000"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068863" y="4405945"/>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1956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1698820" y="4537309"/>
            <a:ext cx="9384760" cy="915873"/>
          </a:xfrm>
        </p:spPr>
        <p:txBody>
          <a:bodyPr anchor="b">
            <a:normAutofit/>
          </a:bodyPr>
          <a:lstStyle>
            <a:lvl1pPr>
              <a:defRPr sz="4000">
                <a:gradFill>
                  <a:gsLst>
                    <a:gs pos="0">
                      <a:schemeClr val="bg2"/>
                    </a:gs>
                    <a:gs pos="100000">
                      <a:schemeClr val="accent1"/>
                    </a:gs>
                  </a:gsLst>
                  <a:lin ang="0" scaled="1"/>
                </a:gradFill>
              </a:defRPr>
            </a:lvl1pPr>
          </a:lstStyle>
          <a:p>
            <a:r>
              <a:rPr lang="en-US" dirty="0"/>
              <a:t>SECTION DIVIDER SLIDE</a:t>
            </a:r>
          </a:p>
        </p:txBody>
      </p:sp>
      <p:sp>
        <p:nvSpPr>
          <p:cNvPr id="19" name="Rectangle 18">
            <a:extLst>
              <a:ext uri="{FF2B5EF4-FFF2-40B4-BE49-F238E27FC236}">
                <a16:creationId xmlns:a16="http://schemas.microsoft.com/office/drawing/2014/main" id="{2ABAA4CC-3D2B-49F9-B077-001CA4738B89}"/>
              </a:ext>
            </a:extLst>
          </p:cNvPr>
          <p:cNvSpPr/>
          <p:nvPr userDrawn="1"/>
        </p:nvSpPr>
        <p:spPr>
          <a:xfrm>
            <a:off x="0" y="0"/>
            <a:ext cx="12192000" cy="4446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734453F6-9CD2-44E4-BBC5-2899F0ED8F61}" type="datetime1">
              <a:rPr lang="en-US" smtClean="0"/>
              <a:t>1/20/23</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a:xfrm>
            <a:off x="1698819" y="6159402"/>
            <a:ext cx="2616158" cy="384202"/>
          </a:xfrm>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lvl1pPr>
              <a:defRPr>
                <a:solidFill>
                  <a:schemeClr val="accent1"/>
                </a:solidFill>
              </a:defRPr>
            </a:lvl1pPr>
          </a:lstStyle>
          <a:p>
            <a:fld id="{95CBEC59-7FF9-4688-98DF-89832A0C9025}" type="slidenum">
              <a:rPr lang="en-US" smtClean="0"/>
              <a:pPr/>
              <a:t>‹#›</a:t>
            </a:fld>
            <a:endParaRPr lang="en-US" dirty="0"/>
          </a:p>
        </p:txBody>
      </p: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2523DB2-F162-4E92-B6E1-B5E87D5D8ACF}"/>
              </a:ext>
            </a:extLst>
          </p:cNvPr>
          <p:cNvSpPr/>
          <p:nvPr userDrawn="1"/>
        </p:nvSpPr>
        <p:spPr>
          <a:xfrm>
            <a:off x="1283369" y="4914000"/>
            <a:ext cx="72000" cy="194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 Placeholder 2">
            <a:extLst>
              <a:ext uri="{FF2B5EF4-FFF2-40B4-BE49-F238E27FC236}">
                <a16:creationId xmlns:a16="http://schemas.microsoft.com/office/drawing/2014/main" id="{316CC9B7-E806-4C95-96A5-EEEEBB4E99A0}"/>
              </a:ext>
            </a:extLst>
          </p:cNvPr>
          <p:cNvSpPr>
            <a:spLocks noGrp="1"/>
          </p:cNvSpPr>
          <p:nvPr>
            <p:ph type="body" idx="1" hasCustomPrompt="1"/>
          </p:nvPr>
        </p:nvSpPr>
        <p:spPr>
          <a:xfrm>
            <a:off x="1698820" y="5702936"/>
            <a:ext cx="9384760" cy="52693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accent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cxnSp>
        <p:nvCxnSpPr>
          <p:cNvPr id="21" name="Straight Connector 20">
            <a:extLst>
              <a:ext uri="{FF2B5EF4-FFF2-40B4-BE49-F238E27FC236}">
                <a16:creationId xmlns:a16="http://schemas.microsoft.com/office/drawing/2014/main" id="{595F7760-B839-4F89-B618-3371C8B08414}"/>
              </a:ext>
            </a:extLst>
          </p:cNvPr>
          <p:cNvCxnSpPr/>
          <p:nvPr userDrawn="1"/>
        </p:nvCxnSpPr>
        <p:spPr>
          <a:xfrm>
            <a:off x="1838883" y="5560637"/>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02071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37245BE-F984-498B-9CBB-C4DDD775060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1527520" y="2316701"/>
            <a:ext cx="9556063"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1527520" y="4083026"/>
            <a:ext cx="9556064"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C0C19AD0-5F22-4AC8-A079-4E7FF62CE0BA}" type="datetime1">
              <a:rPr lang="en-US" smtClean="0"/>
              <a:t>1/20/23</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FACAE552-11D7-45BF-8B66-071AE054F7B4}"/>
              </a:ext>
            </a:extLst>
          </p:cNvPr>
          <p:cNvSpPr/>
          <p:nvPr userDrawn="1"/>
        </p:nvSpPr>
        <p:spPr>
          <a:xfrm>
            <a:off x="1285167" y="255684"/>
            <a:ext cx="72000" cy="341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666742" y="3940727"/>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1" name="Straight Connector 20">
            <a:extLst>
              <a:ext uri="{FF2B5EF4-FFF2-40B4-BE49-F238E27FC236}">
                <a16:creationId xmlns:a16="http://schemas.microsoft.com/office/drawing/2014/main" id="{BA8760C4-08C1-4929-A6AE-568F6788388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69AE345-7CB6-4F86-99E6-C8B881714A2B}"/>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77401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443655"/>
            <a:ext cx="4143555" cy="1536580"/>
          </a:xfrm>
        </p:spPr>
        <p:txBody>
          <a:bodyPr/>
          <a:lstStyle>
            <a:lvl1pPr>
              <a:defRPr/>
            </a:lvl1pPr>
          </a:lstStyle>
          <a:p>
            <a:r>
              <a:rPr lang="en-US" dirty="0"/>
              <a:t>SECTION</a:t>
            </a:r>
            <a:br>
              <a:rPr lang="en-US" dirty="0"/>
            </a:br>
            <a:r>
              <a:rPr lang="en-US" dirty="0"/>
              <a:t>DIVIDER 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256FFA05-2726-422B-A595-CD6EE4C03A22}" type="datetime1">
              <a:rPr lang="en-US" smtClean="0"/>
              <a:t>1/20/23</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684524"/>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288248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023127"/>
            <a:ext cx="4143555"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59905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700327"/>
            <a:ext cx="4143555" cy="1536580"/>
          </a:xfrm>
        </p:spPr>
        <p:txBody>
          <a:bodyPr/>
          <a:lstStyle>
            <a:lvl1pPr>
              <a:defRPr>
                <a:gradFill flip="none" rotWithShape="1">
                  <a:gsLst>
                    <a:gs pos="0">
                      <a:schemeClr val="bg2"/>
                    </a:gs>
                    <a:gs pos="100000">
                      <a:schemeClr val="accent1"/>
                    </a:gs>
                  </a:gsLst>
                  <a:lin ang="0" scaled="1"/>
                  <a:tileRect/>
                </a:gradFill>
              </a:defRPr>
            </a:lvl1pPr>
          </a:lstStyle>
          <a:p>
            <a:r>
              <a:rPr lang="en-US" dirty="0"/>
              <a:t>SECTION</a:t>
            </a:r>
            <a:br>
              <a:rPr lang="en-US" dirty="0"/>
            </a:br>
            <a:r>
              <a:rPr lang="en-US" dirty="0"/>
              <a:t>DIVIDER 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57DDC830-91D4-4D76-B486-41F29E6EE30C}" type="datetime1">
              <a:rPr lang="en-US" smtClean="0"/>
              <a:t>1/20/23</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279799"/>
            <a:ext cx="4143555" cy="692595"/>
          </a:xfrm>
        </p:spPr>
        <p:txBody>
          <a:bodyPr>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59291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7A75830-97F6-4D74-A47F-8CD50EFD373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BD9244-253B-4F61-9F15-81C783E03B05}"/>
              </a:ext>
            </a:extLst>
          </p:cNvPr>
          <p:cNvSpPr>
            <a:spLocks noGrp="1"/>
          </p:cNvSpPr>
          <p:nvPr>
            <p:ph sz="half" idx="2"/>
          </p:nvPr>
        </p:nvSpPr>
        <p:spPr>
          <a:xfrm>
            <a:off x="928800"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4B855260-6F71-4500-AA56-E197C8A5E92E}" type="datetime1">
              <a:rPr lang="en-US" smtClean="0"/>
              <a:t>1/20/23</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9" y="0"/>
            <a:ext cx="7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D50FF488-85D0-4162-BF82-7F9DAA427094}"/>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726B73F3-1DAC-413E-B204-D9A6E14725E4}"/>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F78574EA-1B80-4D53-A1C5-929097CBD6A1}"/>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2DDB37A-C70A-4701-A519-6A882408133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Content Placeholder 3">
            <a:extLst>
              <a:ext uri="{FF2B5EF4-FFF2-40B4-BE49-F238E27FC236}">
                <a16:creationId xmlns:a16="http://schemas.microsoft.com/office/drawing/2014/main" id="{ED988384-E3A4-482D-94EF-A8F8894AA508}"/>
              </a:ext>
            </a:extLst>
          </p:cNvPr>
          <p:cNvSpPr>
            <a:spLocks noGrp="1"/>
          </p:cNvSpPr>
          <p:nvPr>
            <p:ph sz="half" idx="15"/>
          </p:nvPr>
        </p:nvSpPr>
        <p:spPr>
          <a:xfrm>
            <a:off x="6310145"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1105900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A30FC14-A5B3-4B00-8DE8-B6E28CF32743}"/>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gradFill>
                  <a:gsLst>
                    <a:gs pos="0">
                      <a:schemeClr val="bg2"/>
                    </a:gs>
                    <a:gs pos="100000">
                      <a:schemeClr val="accent1"/>
                    </a:gs>
                  </a:gsLst>
                  <a:lin ang="0" scaled="1"/>
                </a:gradFill>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BD9244-253B-4F61-9F15-81C783E03B05}"/>
              </a:ext>
            </a:extLst>
          </p:cNvPr>
          <p:cNvSpPr>
            <a:spLocks noGrp="1"/>
          </p:cNvSpPr>
          <p:nvPr>
            <p:ph sz="half" idx="2"/>
          </p:nvPr>
        </p:nvSpPr>
        <p:spPr>
          <a:xfrm>
            <a:off x="928800" y="3386142"/>
            <a:ext cx="5157787" cy="2015247"/>
          </a:xfrm>
        </p:spPr>
        <p:txBody>
          <a:bodyPr>
            <a:normAutofit/>
          </a:bodyPr>
          <a:lstStyle>
            <a:lvl1pPr marL="180000" indent="-180000" algn="l" defTabSz="914400" rtl="0" eaLnBrk="1" latinLnBrk="0" hangingPunct="1">
              <a:lnSpc>
                <a:spcPct val="100000"/>
              </a:lnSpc>
              <a:spcBef>
                <a:spcPts val="600"/>
              </a:spcBef>
              <a:buClr>
                <a:schemeClr val="bg2"/>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9DAC08-B52B-4DCC-9D22-E4E54E711637}"/>
              </a:ext>
            </a:extLst>
          </p:cNvPr>
          <p:cNvSpPr>
            <a:spLocks noGrp="1"/>
          </p:cNvSpPr>
          <p:nvPr>
            <p:ph sz="quarter" idx="4"/>
          </p:nvPr>
        </p:nvSpPr>
        <p:spPr>
          <a:xfrm>
            <a:off x="6284744" y="3386142"/>
            <a:ext cx="5183188" cy="2015247"/>
          </a:xfrm>
        </p:spPr>
        <p:txBody>
          <a:bodyPr>
            <a:normAutofit/>
          </a:bodyPr>
          <a:lstStyle>
            <a:lvl1pPr marL="180000" indent="-180000">
              <a:lnSpc>
                <a:spcPct val="100000"/>
              </a:lnSpc>
              <a:spcBef>
                <a:spcPts val="600"/>
              </a:spcBef>
              <a:buClr>
                <a:schemeClr val="accent1"/>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228600" lvl="0" indent="-228600" algn="l" defTabSz="914400" rtl="0" eaLnBrk="1" latinLnBrk="0" hangingPunct="1">
              <a:lnSpc>
                <a:spcPct val="100000"/>
              </a:lnSpc>
              <a:spcBef>
                <a:spcPts val="600"/>
              </a:spcBef>
            </a:pPr>
            <a:r>
              <a:rPr lang="en-US"/>
              <a:t>Click to 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32401007-55FE-4B9E-99B0-5FCA5C63BEEE}" type="datetime1">
              <a:rPr lang="en-US" smtClean="0"/>
              <a:t>1/20/23</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9" y="0"/>
            <a:ext cx="720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D50FF488-85D0-4162-BF82-7F9DAA427094}"/>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726B73F3-1DAC-413E-B204-D9A6E14725E4}"/>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3" name="Straight Connector 12">
            <a:extLst>
              <a:ext uri="{FF2B5EF4-FFF2-40B4-BE49-F238E27FC236}">
                <a16:creationId xmlns:a16="http://schemas.microsoft.com/office/drawing/2014/main" id="{F78574EA-1B80-4D53-A1C5-929097CBD6A1}"/>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2DDB37A-C70A-4701-A519-6A882408133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02774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BBFDD45-3FE7-46CA-9142-8DBABF181C24}"/>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76871A2B-ADE3-40A2-A02A-09FC8B80F731}" type="datetime1">
              <a:rPr lang="en-US" smtClean="0"/>
              <a:t>1/20/23</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8" y="255684"/>
            <a:ext cx="72000" cy="157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28791ED-1F60-48B9-B73C-7835714E670D}"/>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 Placeholder 15">
            <a:extLst>
              <a:ext uri="{FF2B5EF4-FFF2-40B4-BE49-F238E27FC236}">
                <a16:creationId xmlns:a16="http://schemas.microsoft.com/office/drawing/2014/main" id="{F968FAF7-548C-4383-BE8C-5A194EC21F17}"/>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3" name="Straight Connector 22">
            <a:extLst>
              <a:ext uri="{FF2B5EF4-FFF2-40B4-BE49-F238E27FC236}">
                <a16:creationId xmlns:a16="http://schemas.microsoft.com/office/drawing/2014/main" id="{DBEDEE03-9903-44CE-8EB8-22B19F5E8DD7}"/>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E8DF3E-FD5B-4215-B847-DFFB761C21A4}"/>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C2B73E5D-AD65-4FEE-89DE-2E2643A3456B}"/>
              </a:ext>
            </a:extLst>
          </p:cNvPr>
          <p:cNvSpPr>
            <a:spLocks noGrp="1"/>
          </p:cNvSpPr>
          <p:nvPr>
            <p:ph sz="half" idx="2"/>
          </p:nvPr>
        </p:nvSpPr>
        <p:spPr>
          <a:xfrm>
            <a:off x="928800"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5" name="Content Placeholder 3">
            <a:extLst>
              <a:ext uri="{FF2B5EF4-FFF2-40B4-BE49-F238E27FC236}">
                <a16:creationId xmlns:a16="http://schemas.microsoft.com/office/drawing/2014/main" id="{E10D0906-57D4-410E-823B-3BAD416949E1}"/>
              </a:ext>
            </a:extLst>
          </p:cNvPr>
          <p:cNvSpPr>
            <a:spLocks noGrp="1"/>
          </p:cNvSpPr>
          <p:nvPr>
            <p:ph sz="half" idx="15"/>
          </p:nvPr>
        </p:nvSpPr>
        <p:spPr>
          <a:xfrm>
            <a:off x="6310145"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1297393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522758"/>
            <a:ext cx="8807116" cy="2387600"/>
          </a:xfrm>
        </p:spPr>
        <p:txBody>
          <a:bodyPr anchor="b">
            <a:normAutofit/>
          </a:bodyPr>
          <a:lstStyle>
            <a:lvl1pPr algn="l">
              <a:defRPr sz="5500" b="1">
                <a:solidFill>
                  <a:schemeClr val="bg1"/>
                </a:solidFill>
              </a:defRPr>
            </a:lvl1pPr>
          </a:lstStyle>
          <a:p>
            <a:r>
              <a:rPr lang="en-US" dirty="0"/>
              <a:t>PRESENTATION</a:t>
            </a:r>
            <a:br>
              <a:rPr lang="en-US" dirty="0"/>
            </a:br>
            <a:r>
              <a:rPr lang="en-US" dirty="0"/>
              <a:t>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25722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8E5174AC-6E10-46E9-BC4A-4E3A595D534E}" type="datetime1">
              <a:rPr lang="en-US" smtClean="0"/>
              <a:t>1/20/23</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3438000"/>
            <a:ext cx="144000" cy="34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10217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85801"/>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1015979"/>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687446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8" y="2272009"/>
            <a:ext cx="4759643"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TWO CONTENT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85B3913D-DE21-4303-8F9D-A21ACDBC3B69}" type="datetime1">
              <a:rPr lang="en-US" smtClean="0"/>
              <a:t>1/20/23</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227200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Content Placeholder 3">
            <a:extLst>
              <a:ext uri="{FF2B5EF4-FFF2-40B4-BE49-F238E27FC236}">
                <a16:creationId xmlns:a16="http://schemas.microsoft.com/office/drawing/2014/main" id="{757A12BA-9C40-44B2-BB42-FE7A1F89A090}"/>
              </a:ext>
            </a:extLst>
          </p:cNvPr>
          <p:cNvSpPr>
            <a:spLocks noGrp="1"/>
          </p:cNvSpPr>
          <p:nvPr>
            <p:ph sz="half" idx="15"/>
          </p:nvPr>
        </p:nvSpPr>
        <p:spPr>
          <a:xfrm>
            <a:off x="1527519" y="3386142"/>
            <a:ext cx="4783074"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7" name="Content Placeholder 3">
            <a:extLst>
              <a:ext uri="{FF2B5EF4-FFF2-40B4-BE49-F238E27FC236}">
                <a16:creationId xmlns:a16="http://schemas.microsoft.com/office/drawing/2014/main" id="{16A390F6-1520-488F-97A9-78F0B2119006}"/>
              </a:ext>
            </a:extLst>
          </p:cNvPr>
          <p:cNvSpPr>
            <a:spLocks noGrp="1"/>
          </p:cNvSpPr>
          <p:nvPr>
            <p:ph sz="half" idx="16"/>
          </p:nvPr>
        </p:nvSpPr>
        <p:spPr>
          <a:xfrm>
            <a:off x="6911271" y="3386142"/>
            <a:ext cx="4783075"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5902670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9" y="2272009"/>
            <a:ext cx="4540672"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gradFill>
                  <a:gsLst>
                    <a:gs pos="0">
                      <a:schemeClr val="bg2"/>
                    </a:gs>
                    <a:gs pos="100000">
                      <a:schemeClr val="accent1"/>
                    </a:gs>
                  </a:gsLst>
                  <a:lin ang="0" scaled="1"/>
                </a:gradFill>
              </a:defRPr>
            </a:lvl1pPr>
          </a:lstStyle>
          <a:p>
            <a:r>
              <a:rPr lang="en-US" dirty="0"/>
              <a:t>TWO CONTENT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3C51E45D-B5D1-4EF4-9967-78E83BC898CC}" type="datetime1">
              <a:rPr lang="en-US" smtClean="0"/>
              <a:t>1/20/23</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227200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Content Placeholder 3">
            <a:extLst>
              <a:ext uri="{FF2B5EF4-FFF2-40B4-BE49-F238E27FC236}">
                <a16:creationId xmlns:a16="http://schemas.microsoft.com/office/drawing/2014/main" id="{80E9747C-D5E4-4606-9D3D-103BF578726B}"/>
              </a:ext>
            </a:extLst>
          </p:cNvPr>
          <p:cNvSpPr>
            <a:spLocks noGrp="1"/>
          </p:cNvSpPr>
          <p:nvPr>
            <p:ph sz="half" idx="17"/>
          </p:nvPr>
        </p:nvSpPr>
        <p:spPr>
          <a:xfrm>
            <a:off x="1527519" y="3386142"/>
            <a:ext cx="4559068" cy="2773258"/>
          </a:xfrm>
        </p:spPr>
        <p:txBody>
          <a:bodyPr>
            <a:normAutofit/>
          </a:bodyPr>
          <a:lstStyle>
            <a:lvl1pPr marL="180000" indent="-180000" algn="l" defTabSz="914400" rtl="0" eaLnBrk="1" latinLnBrk="0" hangingPunct="1">
              <a:lnSpc>
                <a:spcPct val="100000"/>
              </a:lnSpc>
              <a:spcBef>
                <a:spcPts val="600"/>
              </a:spcBef>
              <a:buClr>
                <a:schemeClr val="bg2"/>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9" name="Content Placeholder 3">
            <a:extLst>
              <a:ext uri="{FF2B5EF4-FFF2-40B4-BE49-F238E27FC236}">
                <a16:creationId xmlns:a16="http://schemas.microsoft.com/office/drawing/2014/main" id="{C45F91F2-CC9B-43AA-A5DF-A0BCEB342754}"/>
              </a:ext>
            </a:extLst>
          </p:cNvPr>
          <p:cNvSpPr>
            <a:spLocks noGrp="1"/>
          </p:cNvSpPr>
          <p:nvPr>
            <p:ph sz="half" idx="18"/>
          </p:nvPr>
        </p:nvSpPr>
        <p:spPr>
          <a:xfrm>
            <a:off x="6911271" y="3386142"/>
            <a:ext cx="4783069"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6117924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7FDF157-A493-4A5F-9B08-356A30F203C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C5BAB17F-C031-4630-8FA3-EE6012C20DEF}" type="datetime1">
              <a:rPr lang="en-US" smtClean="0"/>
              <a:t>1/20/23</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2891E214-8AE6-4CA6-B994-7A8BDD0B394C}"/>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C95F487E-1B8C-4FBA-95B3-043C11DA1E65}"/>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AB912DCD-5EAD-419F-BF95-02B45172EDB0}"/>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0" y="1659525"/>
            <a:ext cx="12192000" cy="4517136"/>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spTree>
    <p:extLst>
      <p:ext uri="{BB962C8B-B14F-4D97-AF65-F5344CB8AC3E}">
        <p14:creationId xmlns:p14="http://schemas.microsoft.com/office/powerpoint/2010/main" val="28043271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icture and Title">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0DB8CD8-F2C6-48F5-8A73-E5FB643BC475}"/>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gradFill>
                  <a:gsLst>
                    <a:gs pos="0">
                      <a:schemeClr val="bg2"/>
                    </a:gs>
                    <a:gs pos="100000">
                      <a:schemeClr val="accent1"/>
                    </a:gs>
                  </a:gsLst>
                  <a:lin ang="0" scaled="1"/>
                </a:gradFill>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5406CC0F-AE50-44ED-8007-5467636E4C42}" type="datetime1">
              <a:rPr lang="en-US" smtClean="0"/>
              <a:t>1/20/23</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2891E214-8AE6-4CA6-B994-7A8BDD0B394C}"/>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C95F487E-1B8C-4FBA-95B3-043C11DA1E65}"/>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AB912DCD-5EAD-419F-BF95-02B45172EDB0}"/>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0" y="1659525"/>
            <a:ext cx="12192000" cy="3872910"/>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cxnSp>
        <p:nvCxnSpPr>
          <p:cNvPr id="15" name="Straight Connector 14">
            <a:extLst>
              <a:ext uri="{FF2B5EF4-FFF2-40B4-BE49-F238E27FC236}">
                <a16:creationId xmlns:a16="http://schemas.microsoft.com/office/drawing/2014/main" id="{E25C7F29-6151-4F91-80D1-C96C51C06795}"/>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34107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50F2065-1E46-45F4-8B82-40AFF3B380E4}"/>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8F5BCE4A-56A6-49EC-A673-D7F2D2D770DB}" type="datetime1">
              <a:rPr lang="en-US" smtClean="0"/>
              <a:t>1/20/23</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246000" y="1659525"/>
            <a:ext cx="11700000" cy="4517136"/>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cxnSp>
        <p:nvCxnSpPr>
          <p:cNvPr id="15" name="Straight Connector 14">
            <a:extLst>
              <a:ext uri="{FF2B5EF4-FFF2-40B4-BE49-F238E27FC236}">
                <a16:creationId xmlns:a16="http://schemas.microsoft.com/office/drawing/2014/main" id="{2A58BD2B-1B9B-49E6-8C1A-77F7A60420D7}"/>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 Placeholder 15">
            <a:extLst>
              <a:ext uri="{FF2B5EF4-FFF2-40B4-BE49-F238E27FC236}">
                <a16:creationId xmlns:a16="http://schemas.microsoft.com/office/drawing/2014/main" id="{A17DA84B-7C7B-413F-9A4E-88B7975E1CBB}"/>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453C73EB-9DF5-425B-B9EA-BADEC346708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70991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Picture Placeholder 19">
            <a:extLst>
              <a:ext uri="{FF2B5EF4-FFF2-40B4-BE49-F238E27FC236}">
                <a16:creationId xmlns:a16="http://schemas.microsoft.com/office/drawing/2014/main" id="{90DA0444-D1E1-48F5-9158-243679F7B638}"/>
              </a:ext>
            </a:extLst>
          </p:cNvPr>
          <p:cNvSpPr>
            <a:spLocks noGrp="1"/>
          </p:cNvSpPr>
          <p:nvPr>
            <p:ph type="pic" sz="quarter" idx="15"/>
          </p:nvPr>
        </p:nvSpPr>
        <p:spPr>
          <a:xfrm>
            <a:off x="0" y="2167439"/>
            <a:ext cx="12192000" cy="4009222"/>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PICTURE</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F6EF2B0D-49A2-441C-B800-8DA3FF9758CE}" type="datetime1">
              <a:rPr lang="en-US" smtClean="0"/>
              <a:t>1/20/23</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91391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Picture and Title">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4FC6DCA8-CFF5-4F20-A410-C3EA0873DEFA}"/>
              </a:ext>
            </a:extLst>
          </p:cNvPr>
          <p:cNvSpPr>
            <a:spLocks noGrp="1"/>
          </p:cNvSpPr>
          <p:nvPr>
            <p:ph type="pic" sz="quarter" idx="15"/>
          </p:nvPr>
        </p:nvSpPr>
        <p:spPr>
          <a:xfrm>
            <a:off x="0" y="0"/>
            <a:ext cx="12191999" cy="425115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solidFill>
            <a:schemeClr val="bg1">
              <a:alpha val="50000"/>
            </a:schemeClr>
          </a:solidFill>
        </p:spPr>
        <p:txBody>
          <a:bodyPr wrap="square" anchor="ctr" anchorCtr="0">
            <a:noAutofit/>
          </a:bodyPr>
          <a:lstStyle>
            <a:lvl1pPr marL="0" indent="0" algn="ctr">
              <a:buNone/>
              <a:defRPr sz="1500"/>
            </a:lvl1pPr>
          </a:lstStyle>
          <a:p>
            <a:r>
              <a:rPr lang="en-US"/>
              <a:t>Click icon to add picture</a:t>
            </a:r>
            <a:endParaRPr lang="en-US" dirty="0"/>
          </a:p>
        </p:txBody>
      </p:sp>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694227" y="4435638"/>
            <a:ext cx="8807116" cy="1571359"/>
          </a:xfrm>
        </p:spPr>
        <p:txBody>
          <a:bodyPr anchor="b">
            <a:normAutofit/>
          </a:bodyPr>
          <a:lstStyle>
            <a:lvl1pPr algn="l">
              <a:defRPr sz="4000" b="1">
                <a:solidFill>
                  <a:schemeClr val="bg1"/>
                </a:solidFill>
              </a:defRPr>
            </a:lvl1pPr>
          </a:lstStyle>
          <a:p>
            <a:r>
              <a:rPr lang="en-US" dirty="0"/>
              <a:t>PICTURE</a:t>
            </a:r>
            <a:br>
              <a:rPr lang="en-US" dirty="0"/>
            </a:br>
            <a:r>
              <a:rPr lang="en-US" dirty="0"/>
              <a:t>SLIDE</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2F5D5FDB-2FE7-44AD-B9BD-8BEF95F41952}" type="datetime1">
              <a:rPr lang="en-US" smtClean="0"/>
              <a:t>1/20/23</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a:xfrm>
            <a:off x="1694226" y="6159402"/>
            <a:ext cx="2154460"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7" name="Straight Connector 16">
            <a:extLst>
              <a:ext uri="{FF2B5EF4-FFF2-40B4-BE49-F238E27FC236}">
                <a16:creationId xmlns:a16="http://schemas.microsoft.com/office/drawing/2014/main" id="{3AE6B4C8-5DC5-48CB-A4AB-540F064C26C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BA6E06C-D6DA-4EDA-9A87-02C42E3144CB}"/>
              </a:ext>
            </a:extLst>
          </p:cNvPr>
          <p:cNvSpPr/>
          <p:nvPr userDrawn="1"/>
        </p:nvSpPr>
        <p:spPr>
          <a:xfrm>
            <a:off x="1283369" y="4914000"/>
            <a:ext cx="7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15">
            <a:extLst>
              <a:ext uri="{FF2B5EF4-FFF2-40B4-BE49-F238E27FC236}">
                <a16:creationId xmlns:a16="http://schemas.microsoft.com/office/drawing/2014/main" id="{D9DE605B-C51B-41B7-9FCB-86CE13FFB5F6}"/>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2" name="Straight Connector 11">
            <a:extLst>
              <a:ext uri="{FF2B5EF4-FFF2-40B4-BE49-F238E27FC236}">
                <a16:creationId xmlns:a16="http://schemas.microsoft.com/office/drawing/2014/main" id="{E2311598-88E6-4CCA-AFD4-E5D87D3AAF1D}"/>
              </a:ext>
            </a:extLst>
          </p:cNvPr>
          <p:cNvCxnSpPr>
            <a:cxnSpLocks/>
          </p:cNvCxnSpPr>
          <p:nvPr userDrawn="1"/>
        </p:nvCxnSpPr>
        <p:spPr>
          <a:xfrm>
            <a:off x="11184000" y="805368"/>
            <a:ext cx="100800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66897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9B2A5FC-034D-4F4C-833F-A3DDC66E3E64}"/>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9753FB07-8F96-4A12-BC7E-21F8E0954886}" type="datetime1">
              <a:rPr lang="en-US" smtClean="0"/>
              <a:t>1/20/23</a:t>
            </a:fld>
            <a:endParaRPr lang="en-US" dirty="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3687653"/>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E7B492-C944-422B-9779-A95207B000CF}"/>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7A18CA1-13F1-4B77-BA9C-71FAF3AEE43C}"/>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7" name="Straight Connector 16">
            <a:extLst>
              <a:ext uri="{FF2B5EF4-FFF2-40B4-BE49-F238E27FC236}">
                <a16:creationId xmlns:a16="http://schemas.microsoft.com/office/drawing/2014/main" id="{166915A3-52A7-4C8C-B8EC-41071CB1A90B}"/>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8B84D4-EC6A-481E-87B5-0AA6E59A5C12}"/>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17409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A48C424-A3E8-45D9-A344-780A64F65F99}"/>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gradFill>
                  <a:gsLst>
                    <a:gs pos="0">
                      <a:schemeClr val="bg2"/>
                    </a:gs>
                    <a:gs pos="100000">
                      <a:schemeClr val="accent1"/>
                    </a:gs>
                  </a:gsLst>
                  <a:lin ang="0" scaled="1"/>
                </a:gradFill>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C8790E14-8D81-41DD-8E4A-1160D6D337E4}" type="datetime1">
              <a:rPr lang="en-US" smtClean="0"/>
              <a:t>1/20/23</a:t>
            </a:fld>
            <a:endParaRPr lang="en-US" dirty="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9" y="0"/>
            <a:ext cx="72000" cy="1289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017154"/>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2931545"/>
          </a:xfrm>
        </p:spPr>
        <p:txBody>
          <a:bodyPr>
            <a:normAutofit/>
          </a:bodyPr>
          <a:lstStyle>
            <a:lvl1pPr>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E7B492-C944-422B-9779-A95207B000CF}"/>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7A18CA1-13F1-4B77-BA9C-71FAF3AEE43C}"/>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7" name="Straight Connector 16">
            <a:extLst>
              <a:ext uri="{FF2B5EF4-FFF2-40B4-BE49-F238E27FC236}">
                <a16:creationId xmlns:a16="http://schemas.microsoft.com/office/drawing/2014/main" id="{166915A3-52A7-4C8C-B8EC-41071CB1A90B}"/>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8B84D4-EC6A-481E-87B5-0AA6E59A5C12}"/>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75611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0540321-6794-45E5-A403-F840A499D670}"/>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 name="Straight Connector 25">
            <a:extLst>
              <a:ext uri="{FF2B5EF4-FFF2-40B4-BE49-F238E27FC236}">
                <a16:creationId xmlns:a16="http://schemas.microsoft.com/office/drawing/2014/main" id="{FA226BC7-E49E-4871-8B90-93766E659C8E}"/>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Text Placeholder 15">
            <a:extLst>
              <a:ext uri="{FF2B5EF4-FFF2-40B4-BE49-F238E27FC236}">
                <a16:creationId xmlns:a16="http://schemas.microsoft.com/office/drawing/2014/main" id="{7FD1F1BF-3901-435E-A225-44921D709763}"/>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9" name="Straight Connector 28">
            <a:extLst>
              <a:ext uri="{FF2B5EF4-FFF2-40B4-BE49-F238E27FC236}">
                <a16:creationId xmlns:a16="http://schemas.microsoft.com/office/drawing/2014/main" id="{3A349A95-A047-4A05-83FB-F32C3818143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2F825738-C96E-44D6-94FE-78EC73B11312}" type="datetime1">
              <a:rPr lang="en-US" smtClean="0"/>
              <a:t>1/20/23</a:t>
            </a:fld>
            <a:endParaRPr lang="en-US" dirty="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8" y="255842"/>
            <a:ext cx="72000" cy="1033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3687653"/>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DF95BF2-B52F-4059-BC20-4B61F5F92FC3}"/>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2985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00582"/>
            <a:ext cx="8807116" cy="915873"/>
          </a:xfrm>
        </p:spPr>
        <p:txBody>
          <a:bodyPr anchor="b">
            <a:normAutofit/>
          </a:bodyPr>
          <a:lstStyle>
            <a:lvl1pPr algn="l">
              <a:defRPr sz="5500" b="1">
                <a:solidFill>
                  <a:schemeClr val="bg1"/>
                </a:soli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949257"/>
            <a:ext cx="9144000" cy="601840"/>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B3903798-9F8A-4555-A128-691FDFB38DA9}" type="datetime1">
              <a:rPr lang="en-US" noProof="0" smtClean="0"/>
              <a:t>1/20/23</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878000"/>
            <a:ext cx="144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79420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632EEF-732A-4DE7-BC5A-A86C31DB6F5A}"/>
              </a:ext>
            </a:extLst>
          </p:cNvPr>
          <p:cNvCxnSpPr>
            <a:cxnSpLocks/>
          </p:cNvCxnSpPr>
          <p:nvPr userDrawn="1"/>
        </p:nvCxnSpPr>
        <p:spPr>
          <a:xfrm rot="16200000">
            <a:off x="10391274" y="685801"/>
            <a:ext cx="13716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C54CE062-7CDB-4AB7-B86E-461B22E7F450}"/>
              </a:ext>
            </a:extLst>
          </p:cNvPr>
          <p:cNvSpPr>
            <a:spLocks noGrp="1"/>
          </p:cNvSpPr>
          <p:nvPr>
            <p:ph type="body" sz="quarter" idx="14" hasCustomPrompt="1"/>
          </p:nvPr>
        </p:nvSpPr>
        <p:spPr>
          <a:xfrm>
            <a:off x="9416048" y="1013969"/>
            <a:ext cx="1460500" cy="481013"/>
          </a:xfrm>
        </p:spPr>
        <p:txBody>
          <a:bodyPr/>
          <a:lstStyle>
            <a:lvl1pPr marL="0" indent="0" algn="r">
              <a:buNone/>
              <a:defRPr lang="en-US" sz="3000" b="1" i="0" kern="1200" dirty="0">
                <a:solidFill>
                  <a:schemeClr val="bg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20124478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8" y="2272009"/>
            <a:ext cx="4759643"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CHART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5989398F-A7F5-4300-AD8D-F2211496F365}" type="datetime1">
              <a:rPr lang="en-US" smtClean="0"/>
              <a:t>1/20/23</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3B530EAF-CF53-49F1-B6C8-C2B60A5F633E}"/>
              </a:ext>
            </a:extLst>
          </p:cNvPr>
          <p:cNvSpPr>
            <a:spLocks noGrp="1"/>
          </p:cNvSpPr>
          <p:nvPr>
            <p:ph sz="half" idx="2"/>
          </p:nvPr>
        </p:nvSpPr>
        <p:spPr>
          <a:xfrm>
            <a:off x="1555328" y="3386142"/>
            <a:ext cx="4759643"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141475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5">
            <a:extLst>
              <a:ext uri="{FF2B5EF4-FFF2-40B4-BE49-F238E27FC236}">
                <a16:creationId xmlns:a16="http://schemas.microsoft.com/office/drawing/2014/main" id="{17E62B55-2C81-4D0C-82F0-D765EFB74575}"/>
              </a:ext>
            </a:extLst>
          </p:cNvPr>
          <p:cNvSpPr>
            <a:spLocks noGrp="1"/>
          </p:cNvSpPr>
          <p:nvPr>
            <p:ph sz="quarter" idx="4"/>
          </p:nvPr>
        </p:nvSpPr>
        <p:spPr>
          <a:xfrm>
            <a:off x="6911272" y="2528891"/>
            <a:ext cx="4783083" cy="3630507"/>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236971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00670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0CD2376-834B-4EE0-BA14-A9AEA2135615}"/>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9" y="2272009"/>
            <a:ext cx="4540672"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gradFill>
                  <a:gsLst>
                    <a:gs pos="0">
                      <a:schemeClr val="bg2"/>
                    </a:gs>
                    <a:gs pos="100000">
                      <a:schemeClr val="accent1"/>
                    </a:gs>
                  </a:gsLst>
                  <a:lin ang="0" scaled="1"/>
                </a:gradFill>
              </a:defRPr>
            </a:lvl1pPr>
          </a:lstStyle>
          <a:p>
            <a:r>
              <a:rPr lang="en-US" dirty="0"/>
              <a:t>CHART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1F1D69A2-DE74-4722-929F-847049DD6A45}" type="datetime1">
              <a:rPr lang="en-US" smtClean="0"/>
              <a:t>1/20/23</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3B530EAF-CF53-49F1-B6C8-C2B60A5F633E}"/>
              </a:ext>
            </a:extLst>
          </p:cNvPr>
          <p:cNvSpPr>
            <a:spLocks noGrp="1"/>
          </p:cNvSpPr>
          <p:nvPr>
            <p:ph sz="half" idx="2"/>
          </p:nvPr>
        </p:nvSpPr>
        <p:spPr>
          <a:xfrm>
            <a:off x="1555329" y="3386142"/>
            <a:ext cx="4540672"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141475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5">
            <a:extLst>
              <a:ext uri="{FF2B5EF4-FFF2-40B4-BE49-F238E27FC236}">
                <a16:creationId xmlns:a16="http://schemas.microsoft.com/office/drawing/2014/main" id="{17E62B55-2C81-4D0C-82F0-D765EFB74575}"/>
              </a:ext>
            </a:extLst>
          </p:cNvPr>
          <p:cNvSpPr>
            <a:spLocks noGrp="1"/>
          </p:cNvSpPr>
          <p:nvPr>
            <p:ph sz="quarter" idx="4"/>
          </p:nvPr>
        </p:nvSpPr>
        <p:spPr>
          <a:xfrm>
            <a:off x="6911272" y="2528891"/>
            <a:ext cx="4783083" cy="3630507"/>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236971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03516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FC33DF7-D0A2-49E4-BF1D-6DC097E62DC5}"/>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52069"/>
            <a:ext cx="3932237"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0"/>
            <a:ext cx="5231567" cy="6857999"/>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3283710"/>
            <a:ext cx="3932237"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B4FDD192-6800-47D0-90F1-7D91FE57976D}" type="datetime1">
              <a:rPr lang="en-US" smtClean="0"/>
              <a:t>1/20/23</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943ED311-FC15-4C06-8B1C-5C57F3F9A78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2895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ED1F5F9-2E42-493E-906D-AA9F7D5F0880}"/>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47703"/>
            <a:ext cx="6291150" cy="1328497"/>
          </a:xfrm>
        </p:spPr>
        <p:txBody>
          <a:bodyPr anchor="b">
            <a:noAutofit/>
          </a:bodyPr>
          <a:lstStyle>
            <a:lvl1pPr>
              <a:defRPr sz="4000">
                <a:gradFill>
                  <a:gsLst>
                    <a:gs pos="0">
                      <a:schemeClr val="bg2"/>
                    </a:gs>
                    <a:gs pos="100000">
                      <a:schemeClr val="accent1"/>
                    </a:gs>
                  </a:gsLst>
                  <a:lin ang="0" scaled="1"/>
                </a:gradFill>
              </a:defRPr>
            </a:lvl1pPr>
          </a:lstStyle>
          <a:p>
            <a:r>
              <a:rPr lang="en-US" dirty="0"/>
              <a:t>PICTURE WITH</a:t>
            </a:r>
            <a:br>
              <a:rPr lang="en-US" dirty="0"/>
            </a:br>
            <a:r>
              <a:rPr lang="en-US" dirty="0"/>
              <a:t>CAPTION 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0" y="2950934"/>
            <a:ext cx="12192000" cy="2581498"/>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2216910"/>
            <a:ext cx="6291150" cy="654726"/>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CABEC1E2-BCC4-44B2-A3D7-036C18CBFA1C}" type="datetime1">
              <a:rPr lang="en-US" smtClean="0"/>
              <a:t>1/20/23</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1723" cy="181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2102969"/>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8707FDA-D4BE-43FA-91CD-CBA55EB8CA17}"/>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67538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01289E2-E0FB-4100-99AE-FC48AB519EE0}"/>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52069"/>
            <a:ext cx="3932237"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255600"/>
            <a:ext cx="5231567" cy="6346800"/>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3283710"/>
            <a:ext cx="3932237"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7D989723-4BF4-48A4-B5CD-B482435A8942}" type="datetime1">
              <a:rPr lang="en-US" smtClean="0"/>
              <a:t>1/20/23</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BF50E9D-E2D8-41FB-816D-829494C06AD8}"/>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Text Placeholder 15">
            <a:extLst>
              <a:ext uri="{FF2B5EF4-FFF2-40B4-BE49-F238E27FC236}">
                <a16:creationId xmlns:a16="http://schemas.microsoft.com/office/drawing/2014/main" id="{0C17ED7B-D5EA-4FB8-8E1B-F04BFE982E63}"/>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0" name="Straight Connector 19">
            <a:extLst>
              <a:ext uri="{FF2B5EF4-FFF2-40B4-BE49-F238E27FC236}">
                <a16:creationId xmlns:a16="http://schemas.microsoft.com/office/drawing/2014/main" id="{4A992C28-7C5F-479C-A649-564EFD0EEABF}"/>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D1F0C21-A9B5-47E2-93F8-6226D37312FC}"/>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04376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FC33DF7-D0A2-49E4-BF1D-6DC097E62DC5}"/>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1519351" y="652069"/>
            <a:ext cx="3490800"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0"/>
            <a:ext cx="5231567" cy="6857999"/>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1519351" y="3283710"/>
            <a:ext cx="3490800"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934AF4EC-7DDE-4C95-9956-59513BFBB065}" type="datetime1">
              <a:rPr lang="en-US" smtClean="0"/>
              <a:t>1/20/23</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1277838" y="837332"/>
            <a:ext cx="72843" cy="2042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65941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943ED311-FC15-4C06-8B1C-5C57F3F9A78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70207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Picture with Caption">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4FC6DCA8-CFF5-4F20-A410-C3EA0873DEFA}"/>
              </a:ext>
            </a:extLst>
          </p:cNvPr>
          <p:cNvSpPr>
            <a:spLocks noGrp="1"/>
          </p:cNvSpPr>
          <p:nvPr>
            <p:ph type="pic" sz="quarter" idx="15"/>
          </p:nvPr>
        </p:nvSpPr>
        <p:spPr>
          <a:xfrm>
            <a:off x="0" y="0"/>
            <a:ext cx="12191999" cy="425115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solidFill>
            <a:schemeClr val="bg1">
              <a:alpha val="50000"/>
            </a:schemeClr>
          </a:solidFill>
        </p:spPr>
        <p:txBody>
          <a:bodyPr wrap="square" anchor="ctr" anchorCtr="0">
            <a:noAutofit/>
          </a:bodyPr>
          <a:lstStyle>
            <a:lvl1pPr marL="0" indent="0" algn="ctr">
              <a:buNone/>
              <a:defRPr sz="1500"/>
            </a:lvl1pPr>
          </a:lstStyle>
          <a:p>
            <a:r>
              <a:rPr lang="en-US" noProof="0"/>
              <a:t>Click icon to add picture</a:t>
            </a:r>
          </a:p>
        </p:txBody>
      </p:sp>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6320892" y="5027253"/>
            <a:ext cx="5373461" cy="1132143"/>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cxnSp>
        <p:nvCxnSpPr>
          <p:cNvPr id="20" name="Straight Connector 19">
            <a:extLst>
              <a:ext uri="{FF2B5EF4-FFF2-40B4-BE49-F238E27FC236}">
                <a16:creationId xmlns:a16="http://schemas.microsoft.com/office/drawing/2014/main" id="{4B6A7686-9AC4-4F00-9096-A661393BEBDC}"/>
              </a:ext>
            </a:extLst>
          </p:cNvPr>
          <p:cNvCxnSpPr/>
          <p:nvPr userDrawn="1"/>
        </p:nvCxnSpPr>
        <p:spPr>
          <a:xfrm>
            <a:off x="1838883" y="607270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694226" y="4626870"/>
            <a:ext cx="4626665" cy="1389106"/>
          </a:xfrm>
        </p:spPr>
        <p:txBody>
          <a:bodyPr anchor="b">
            <a:normAutofit/>
          </a:bodyPr>
          <a:lstStyle>
            <a:lvl1pPr algn="l">
              <a:defRPr sz="4000" b="1">
                <a:solidFill>
                  <a:schemeClr val="bg1"/>
                </a:solidFill>
              </a:defRPr>
            </a:lvl1pPr>
          </a:lstStyle>
          <a:p>
            <a:r>
              <a:rPr lang="en-US" noProof="0"/>
              <a:t>PICTURE</a:t>
            </a:r>
            <a:br>
              <a:rPr lang="en-US" noProof="0"/>
            </a:br>
            <a:r>
              <a:rPr lang="en-US" noProof="0"/>
              <a:t>SLIDE</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E11F7C77-DBB5-4D0F-9120-27BDB5B99C32}" type="datetime1">
              <a:rPr lang="en-US" noProof="0" smtClean="0"/>
              <a:t>1/20/23</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a:xfrm>
            <a:off x="1694226" y="6159402"/>
            <a:ext cx="2154460" cy="365125"/>
          </a:xfrm>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cxnSp>
        <p:nvCxnSpPr>
          <p:cNvPr id="17" name="Straight Connector 16">
            <a:extLst>
              <a:ext uri="{FF2B5EF4-FFF2-40B4-BE49-F238E27FC236}">
                <a16:creationId xmlns:a16="http://schemas.microsoft.com/office/drawing/2014/main" id="{3AE6B4C8-5DC5-48CB-A4AB-540F064C26C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BA6E06C-D6DA-4EDA-9A87-02C42E3144CB}"/>
              </a:ext>
            </a:extLst>
          </p:cNvPr>
          <p:cNvSpPr/>
          <p:nvPr userDrawn="1"/>
        </p:nvSpPr>
        <p:spPr>
          <a:xfrm>
            <a:off x="1283369" y="4914000"/>
            <a:ext cx="7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2" name="Straight Connector 21">
            <a:extLst>
              <a:ext uri="{FF2B5EF4-FFF2-40B4-BE49-F238E27FC236}">
                <a16:creationId xmlns:a16="http://schemas.microsoft.com/office/drawing/2014/main" id="{E088D115-EF5A-444B-AD3E-D2EE18401B4A}"/>
              </a:ext>
            </a:extLst>
          </p:cNvPr>
          <p:cNvCxnSpPr>
            <a:cxnSpLocks/>
          </p:cNvCxnSpPr>
          <p:nvPr userDrawn="1"/>
        </p:nvCxnSpPr>
        <p:spPr>
          <a:xfrm>
            <a:off x="11184000" y="805368"/>
            <a:ext cx="100800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ext Placeholder 15">
            <a:extLst>
              <a:ext uri="{FF2B5EF4-FFF2-40B4-BE49-F238E27FC236}">
                <a16:creationId xmlns:a16="http://schemas.microsoft.com/office/drawing/2014/main" id="{D9DE605B-C51B-41B7-9FCB-86CE13FFB5F6}"/>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noProof="0"/>
              <a:t>20XX</a:t>
            </a:r>
          </a:p>
        </p:txBody>
      </p:sp>
    </p:spTree>
    <p:extLst>
      <p:ext uri="{BB962C8B-B14F-4D97-AF65-F5344CB8AC3E}">
        <p14:creationId xmlns:p14="http://schemas.microsoft.com/office/powerpoint/2010/main" val="14624940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solidFill>
                  <a:schemeClr val="bg1"/>
                </a:soli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0DA57DDE-1A3D-4921-8DA7-F028633C78C6}" type="datetime1">
              <a:rPr lang="en-US" smtClean="0"/>
              <a:t>1/20/23</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0"/>
            <a:ext cx="72000" cy="11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97706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1237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04768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97706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1237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04768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22366014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Overview">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7427B840-CC27-4923-A00E-7899AF7A4460}"/>
              </a:ext>
            </a:extLst>
          </p:cNvPr>
          <p:cNvSpPr/>
          <p:nvPr userDrawn="1"/>
        </p:nvSpPr>
        <p:spPr>
          <a:xfrm>
            <a:off x="0" y="5764039"/>
            <a:ext cx="12192000" cy="1093961"/>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gradFill>
                  <a:gsLst>
                    <a:gs pos="0">
                      <a:schemeClr val="bg2"/>
                    </a:gs>
                    <a:gs pos="100000">
                      <a:schemeClr val="accent1"/>
                    </a:gs>
                  </a:gsLst>
                  <a:lin ang="0" scaled="1"/>
                </a:gra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7B3A6B8C-51E0-4512-9EB9-DD1BB2387348}" type="datetime1">
              <a:rPr lang="en-US" smtClean="0"/>
              <a:t>1/20/23</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0"/>
            <a:ext cx="72000" cy="11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04123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7654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11185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04123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7654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11185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Tree>
    <p:extLst>
      <p:ext uri="{BB962C8B-B14F-4D97-AF65-F5344CB8AC3E}">
        <p14:creationId xmlns:p14="http://schemas.microsoft.com/office/powerpoint/2010/main" val="3260961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70994831-EE46-4DEA-9077-4FEBBCD60EB3}"/>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solidFill>
                  <a:schemeClr val="bg1"/>
                </a:soli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E15065FF-3A74-4B0F-9624-362545A943D5}" type="datetime1">
              <a:rPr lang="en-US" smtClean="0"/>
              <a:t>1/20/23</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244444"/>
            <a:ext cx="72000" cy="907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04123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7654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11185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04123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7654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11185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cxnSp>
        <p:nvCxnSpPr>
          <p:cNvPr id="57" name="Straight Connector 56">
            <a:extLst>
              <a:ext uri="{FF2B5EF4-FFF2-40B4-BE49-F238E27FC236}">
                <a16:creationId xmlns:a16="http://schemas.microsoft.com/office/drawing/2014/main" id="{6EC8F712-6C02-43F3-8A0A-5DCA975E7C38}"/>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8B62D71-4318-4C96-828A-D19FFBFA7BDA}"/>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 Placeholder 15">
            <a:extLst>
              <a:ext uri="{FF2B5EF4-FFF2-40B4-BE49-F238E27FC236}">
                <a16:creationId xmlns:a16="http://schemas.microsoft.com/office/drawing/2014/main" id="{12E8DD1E-B3CA-4756-A792-B476AFA9AE24}"/>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34" name="Straight Connector 33">
            <a:extLst>
              <a:ext uri="{FF2B5EF4-FFF2-40B4-BE49-F238E27FC236}">
                <a16:creationId xmlns:a16="http://schemas.microsoft.com/office/drawing/2014/main" id="{9603F760-AD2F-4611-99B6-58C4666AEBA1}"/>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6218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413986"/>
            <a:ext cx="7107331" cy="1838643"/>
          </a:xfrm>
        </p:spPr>
        <p:txBody>
          <a:bodyPr anchor="b">
            <a:normAutofit/>
          </a:bodyPr>
          <a:lstStyle>
            <a:lvl1pPr algn="l">
              <a:defRPr sz="5500" b="1">
                <a:solidFill>
                  <a:schemeClr val="bg1"/>
                </a:soli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4599498"/>
            <a:ext cx="7107331" cy="966857"/>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a:t>
            </a:r>
            <a:br>
              <a:rPr lang="en-US" noProof="0"/>
            </a:br>
            <a:r>
              <a:rPr lang="en-US" noProof="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D229C6A1-E569-4FC9-9D93-90A846C9C5BB}" type="datetime1">
              <a:rPr lang="en-US" noProof="0" smtClean="0"/>
              <a:t>1/20/23</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2740862"/>
            <a:ext cx="144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444445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E88EDA-C5A5-4C22-8CE4-5C7FDCF2E859}"/>
              </a:ext>
            </a:extLst>
          </p:cNvPr>
          <p:cNvCxnSpPr>
            <a:cxnSpLocks/>
          </p:cNvCxnSpPr>
          <p:nvPr userDrawn="1"/>
        </p:nvCxnSpPr>
        <p:spPr>
          <a:xfrm flipV="1">
            <a:off x="11077074" y="5622756"/>
            <a:ext cx="0" cy="9842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1B98974C-AC7A-4E66-AE1A-DBA5F1A1D054}"/>
              </a:ext>
            </a:extLst>
          </p:cNvPr>
          <p:cNvSpPr>
            <a:spLocks noGrp="1"/>
          </p:cNvSpPr>
          <p:nvPr>
            <p:ph type="body" sz="quarter" idx="13" hasCustomPrompt="1"/>
          </p:nvPr>
        </p:nvSpPr>
        <p:spPr>
          <a:xfrm>
            <a:off x="9416048" y="5532986"/>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16251742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1519350" y="645199"/>
            <a:ext cx="4737482" cy="1338841"/>
          </a:xfrm>
        </p:spPr>
        <p:txBody>
          <a:bodyPr anchor="b">
            <a:noAutofit/>
          </a:bodyPr>
          <a:lstStyle>
            <a:lvl1pPr>
              <a:defRPr lang="en-US" sz="4000" b="1" kern="1200" dirty="0">
                <a:solidFill>
                  <a:schemeClr val="bg1"/>
                </a:solidFill>
                <a:latin typeface="+mj-lt"/>
                <a:ea typeface="+mj-ea"/>
                <a:cs typeface="+mj-cs"/>
              </a:defRPr>
            </a:lvl1pPr>
          </a:lstStyle>
          <a:p>
            <a:r>
              <a:rPr lang="en-US" dirty="0"/>
              <a:t>OVERVIEW</a:t>
            </a:r>
            <a:br>
              <a:rPr lang="en-US" dirty="0"/>
            </a:br>
            <a:r>
              <a:rPr lang="en-US" dirty="0"/>
              <a:t>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1386001"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D578B35B-55DE-4D82-AAED-127142AD1F9F}" type="datetime1">
              <a:rPr lang="en-US" smtClean="0"/>
              <a:t>1/20/23</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 Placeholder 15">
            <a:extLst>
              <a:ext uri="{FF2B5EF4-FFF2-40B4-BE49-F238E27FC236}">
                <a16:creationId xmlns:a16="http://schemas.microsoft.com/office/drawing/2014/main" id="{AC031692-3E92-4C7E-A067-5F49BD126705}"/>
              </a:ext>
            </a:extLst>
          </p:cNvPr>
          <p:cNvSpPr>
            <a:spLocks noGrp="1"/>
          </p:cNvSpPr>
          <p:nvPr>
            <p:ph type="body" sz="quarter" idx="15" hasCustomPrompt="1"/>
          </p:nvPr>
        </p:nvSpPr>
        <p:spPr>
          <a:xfrm>
            <a:off x="11084400" y="838800"/>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924863"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463725"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1386001"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924863"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463725"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1386001"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924863"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463725"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1386001"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924863"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463725"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49843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503374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56905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49843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503374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56905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4" name="Rectangle 53">
            <a:extLst>
              <a:ext uri="{FF2B5EF4-FFF2-40B4-BE49-F238E27FC236}">
                <a16:creationId xmlns:a16="http://schemas.microsoft.com/office/drawing/2014/main" id="{1C2768A5-0309-41B3-94FB-AA3A2FCB638E}"/>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735452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4724400" y="0"/>
            <a:ext cx="74676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1519350" y="645199"/>
            <a:ext cx="4737482" cy="1338841"/>
          </a:xfrm>
        </p:spPr>
        <p:txBody>
          <a:bodyPr anchor="b">
            <a:noAutofit/>
          </a:bodyPr>
          <a:lstStyle>
            <a:lvl1pPr>
              <a:defRPr lang="en-US" sz="4000" b="1" kern="1200" dirty="0">
                <a:gradFill>
                  <a:gsLst>
                    <a:gs pos="0">
                      <a:schemeClr val="bg2"/>
                    </a:gs>
                    <a:gs pos="100000">
                      <a:schemeClr val="accent1"/>
                    </a:gs>
                  </a:gsLst>
                  <a:lin ang="0" scaled="1"/>
                </a:gradFill>
                <a:latin typeface="+mj-lt"/>
                <a:ea typeface="+mj-ea"/>
                <a:cs typeface="+mj-cs"/>
              </a:defRPr>
            </a:lvl1pPr>
          </a:lstStyle>
          <a:p>
            <a:r>
              <a:rPr lang="en-US" dirty="0"/>
              <a:t>OVERVIEW</a:t>
            </a:r>
            <a:br>
              <a:rPr lang="en-US" dirty="0"/>
            </a:br>
            <a:r>
              <a:rPr lang="en-US" dirty="0"/>
              <a:t>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1386001" y="309278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EFA441BB-2CCE-42E8-8A4D-47586555D345}" type="datetime1">
              <a:rPr lang="en-US" smtClean="0"/>
              <a:t>1/20/23</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924863"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463725"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1386001" y="5203994"/>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924863"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463725"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1386001" y="351635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924863" y="35163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463725"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1386001" y="562755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924863"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463725"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498434" y="221518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503374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56905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498434" y="434729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503374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56905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4" name="Rectangle 53">
            <a:extLst>
              <a:ext uri="{FF2B5EF4-FFF2-40B4-BE49-F238E27FC236}">
                <a16:creationId xmlns:a16="http://schemas.microsoft.com/office/drawing/2014/main" id="{1C2768A5-0309-41B3-94FB-AA3A2FCB638E}"/>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920621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85FB182-4CCC-45D7-A2A4-A593CA00EB54}"/>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8E2AFE-9147-47F3-ADFE-AD251E989D20}"/>
              </a:ext>
            </a:extLst>
          </p:cNvPr>
          <p:cNvSpPr>
            <a:spLocks noGrp="1"/>
          </p:cNvSpPr>
          <p:nvPr>
            <p:ph type="title" hasCustomPrompt="1"/>
          </p:nvPr>
        </p:nvSpPr>
        <p:spPr>
          <a:xfrm>
            <a:off x="1814400" y="1144587"/>
            <a:ext cx="9395400" cy="1483413"/>
          </a:xfrm>
        </p:spPr>
        <p:txBody>
          <a:bodyPr>
            <a:noAutofit/>
          </a:bodyPr>
          <a:lstStyle>
            <a:lvl1pPr>
              <a:defRPr sz="5500"/>
            </a:lvl1pPr>
          </a:lstStyle>
          <a:p>
            <a:r>
              <a:rPr lang="en-US" dirty="0"/>
              <a:t>THANK</a:t>
            </a:r>
            <a:br>
              <a:rPr lang="en-US" dirty="0"/>
            </a:br>
            <a:r>
              <a:rPr lang="en-US" dirty="0"/>
              <a:t>YOU!</a:t>
            </a:r>
          </a:p>
        </p:txBody>
      </p:sp>
      <p:sp>
        <p:nvSpPr>
          <p:cNvPr id="4" name="Date Placeholder 3">
            <a:extLst>
              <a:ext uri="{FF2B5EF4-FFF2-40B4-BE49-F238E27FC236}">
                <a16:creationId xmlns:a16="http://schemas.microsoft.com/office/drawing/2014/main" id="{59B46BDE-7853-435A-80A6-D25940D17A54}"/>
              </a:ext>
            </a:extLst>
          </p:cNvPr>
          <p:cNvSpPr>
            <a:spLocks noGrp="1"/>
          </p:cNvSpPr>
          <p:nvPr>
            <p:ph type="dt" sz="half" idx="10"/>
          </p:nvPr>
        </p:nvSpPr>
        <p:spPr/>
        <p:txBody>
          <a:bodyPr/>
          <a:lstStyle/>
          <a:p>
            <a:fld id="{11D0F1A0-84E6-4AA0-9183-7CA10A278BD9}" type="datetime1">
              <a:rPr lang="en-US" smtClean="0"/>
              <a:t>1/20/23</a:t>
            </a:fld>
            <a:endParaRPr lang="en-US" dirty="0"/>
          </a:p>
        </p:txBody>
      </p:sp>
      <p:sp>
        <p:nvSpPr>
          <p:cNvPr id="5" name="Footer Placeholder 4">
            <a:extLst>
              <a:ext uri="{FF2B5EF4-FFF2-40B4-BE49-F238E27FC236}">
                <a16:creationId xmlns:a16="http://schemas.microsoft.com/office/drawing/2014/main" id="{B4C83E82-A916-403C-8BE8-252132A9420A}"/>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1C7F2326-238E-4FE6-8842-680DE4A0432D}"/>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B9D0891-2A9E-4F35-82BE-7966AECBB0F1}"/>
              </a:ext>
            </a:extLst>
          </p:cNvPr>
          <p:cNvSpPr/>
          <p:nvPr userDrawn="1"/>
        </p:nvSpPr>
        <p:spPr>
          <a:xfrm>
            <a:off x="1379621" y="0"/>
            <a:ext cx="144000"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ubtitle 2">
            <a:extLst>
              <a:ext uri="{FF2B5EF4-FFF2-40B4-BE49-F238E27FC236}">
                <a16:creationId xmlns:a16="http://schemas.microsoft.com/office/drawing/2014/main" id="{E52F6420-3AFC-4D7F-A45D-56EA5EFC0D18}"/>
              </a:ext>
            </a:extLst>
          </p:cNvPr>
          <p:cNvSpPr>
            <a:spLocks noGrp="1"/>
          </p:cNvSpPr>
          <p:nvPr>
            <p:ph type="subTitle" idx="13" hasCustomPrompt="1"/>
          </p:nvPr>
        </p:nvSpPr>
        <p:spPr>
          <a:xfrm>
            <a:off x="1812758" y="3038688"/>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cxnSp>
        <p:nvCxnSpPr>
          <p:cNvPr id="11" name="Straight Connector 10">
            <a:extLst>
              <a:ext uri="{FF2B5EF4-FFF2-40B4-BE49-F238E27FC236}">
                <a16:creationId xmlns:a16="http://schemas.microsoft.com/office/drawing/2014/main" id="{2BC78E93-F6DF-44C7-A9BB-D035C397BFD5}"/>
              </a:ext>
            </a:extLst>
          </p:cNvPr>
          <p:cNvCxnSpPr/>
          <p:nvPr userDrawn="1"/>
        </p:nvCxnSpPr>
        <p:spPr>
          <a:xfrm>
            <a:off x="1957137" y="288364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87BFFD5-4519-4811-BDD2-3B0318780ACC}"/>
              </a:ext>
            </a:extLst>
          </p:cNvPr>
          <p:cNvCxnSpPr>
            <a:cxnSpLocks/>
          </p:cNvCxnSpPr>
          <p:nvPr userDrawn="1"/>
        </p:nvCxnSpPr>
        <p:spPr>
          <a:xfrm rot="16200000">
            <a:off x="10391274" y="6172200"/>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4">
            <a:extLst>
              <a:ext uri="{FF2B5EF4-FFF2-40B4-BE49-F238E27FC236}">
                <a16:creationId xmlns:a16="http://schemas.microsoft.com/office/drawing/2014/main" id="{A4E36001-6B54-4F6D-9532-965904F3C338}"/>
              </a:ext>
            </a:extLst>
          </p:cNvPr>
          <p:cNvSpPr>
            <a:spLocks noGrp="1"/>
          </p:cNvSpPr>
          <p:nvPr>
            <p:ph type="body" sz="quarter" idx="14" hasCustomPrompt="1"/>
          </p:nvPr>
        </p:nvSpPr>
        <p:spPr>
          <a:xfrm>
            <a:off x="9416048" y="5377580"/>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4058583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1" y="0"/>
            <a:ext cx="12191989"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522758"/>
            <a:ext cx="8807116" cy="2387600"/>
          </a:xfrm>
        </p:spPr>
        <p:txBody>
          <a:bodyPr anchor="b">
            <a:normAutofit/>
          </a:bodyPr>
          <a:lstStyle>
            <a:lvl1pPr algn="l">
              <a:defRPr sz="5500" b="1">
                <a:solidFill>
                  <a:schemeClr val="bg1"/>
                </a:solidFill>
              </a:defRPr>
            </a:lvl1pPr>
          </a:lstStyle>
          <a:p>
            <a:r>
              <a:rPr lang="en-US" dirty="0"/>
              <a:t>THANK</a:t>
            </a:r>
            <a:br>
              <a:rPr lang="en-US" dirty="0"/>
            </a:br>
            <a:r>
              <a:rPr lang="en-US" dirty="0"/>
              <a:t>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25722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7339F772-C659-4F6E-A95D-21349475745A}" type="datetime1">
              <a:rPr lang="en-US" smtClean="0"/>
              <a:t>1/20/23</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3438000"/>
            <a:ext cx="144000" cy="34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10217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85801"/>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1006893"/>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5349505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00332"/>
            <a:ext cx="8807116" cy="915873"/>
          </a:xfrm>
        </p:spPr>
        <p:txBody>
          <a:bodyPr anchor="b">
            <a:normAutofit/>
          </a:bodyPr>
          <a:lstStyle>
            <a:lvl1pPr algn="l">
              <a:defRPr sz="5500" b="1">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963075"/>
            <a:ext cx="9144000" cy="601840"/>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553C389B-1365-4D57-8640-FE32C76A82BF}" type="datetime1">
              <a:rPr lang="en-US" noProof="0" smtClean="0"/>
              <a:t>1/20/23</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878000"/>
            <a:ext cx="144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808027"/>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632EEF-732A-4DE7-BC5A-A86C31DB6F5A}"/>
              </a:ext>
            </a:extLst>
          </p:cNvPr>
          <p:cNvCxnSpPr>
            <a:cxnSpLocks/>
          </p:cNvCxnSpPr>
          <p:nvPr userDrawn="1"/>
        </p:nvCxnSpPr>
        <p:spPr>
          <a:xfrm rot="16200000">
            <a:off x="10391274" y="685801"/>
            <a:ext cx="13716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C54CE062-7CDB-4AB7-B86E-461B22E7F450}"/>
              </a:ext>
            </a:extLst>
          </p:cNvPr>
          <p:cNvSpPr>
            <a:spLocks noGrp="1"/>
          </p:cNvSpPr>
          <p:nvPr>
            <p:ph type="body" sz="quarter" idx="14" hasCustomPrompt="1"/>
          </p:nvPr>
        </p:nvSpPr>
        <p:spPr>
          <a:xfrm>
            <a:off x="9416048" y="1006893"/>
            <a:ext cx="1460500" cy="481013"/>
          </a:xfrm>
        </p:spPr>
        <p:txBody>
          <a:bodyPr/>
          <a:lstStyle>
            <a:lvl1pPr marL="0" indent="0" algn="r">
              <a:buNone/>
              <a:defRPr lang="en-US" sz="3000" b="1" i="0" kern="1200" dirty="0">
                <a:solidFill>
                  <a:schemeClr val="bg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40836357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1D61DF5-2BE6-40B6-97DF-A161EF9520AA}"/>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413986"/>
            <a:ext cx="7107331" cy="1838643"/>
          </a:xfrm>
        </p:spPr>
        <p:txBody>
          <a:bodyPr anchor="b">
            <a:normAutofit/>
          </a:bodyPr>
          <a:lstStyle>
            <a:lvl1pPr algn="l">
              <a:defRPr sz="5500" b="1">
                <a:solidFill>
                  <a:schemeClr val="bg1"/>
                </a:solidFill>
              </a:defRPr>
            </a:lvl1pPr>
          </a:lstStyle>
          <a:p>
            <a:r>
              <a:rPr lang="en-US" dirty="0"/>
              <a:t>THANK</a:t>
            </a:r>
            <a:br>
              <a:rPr lang="en-US" dirty="0"/>
            </a:br>
            <a:r>
              <a:rPr lang="en-US" dirty="0"/>
              <a:t>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4599498"/>
            <a:ext cx="7107331" cy="966857"/>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CF1BB306-77B6-40D8-8A71-1A24515FE48B}" type="datetime1">
              <a:rPr lang="en-US" smtClean="0"/>
              <a:t>1/20/23</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2740862"/>
            <a:ext cx="144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444445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E88EDA-C5A5-4C22-8CE4-5C7FDCF2E859}"/>
              </a:ext>
            </a:extLst>
          </p:cNvPr>
          <p:cNvCxnSpPr>
            <a:cxnSpLocks/>
          </p:cNvCxnSpPr>
          <p:nvPr userDrawn="1"/>
        </p:nvCxnSpPr>
        <p:spPr>
          <a:xfrm flipV="1">
            <a:off x="11077074" y="5622756"/>
            <a:ext cx="0" cy="9842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1B98974C-AC7A-4E66-AE1A-DBA5F1A1D054}"/>
              </a:ext>
            </a:extLst>
          </p:cNvPr>
          <p:cNvSpPr>
            <a:spLocks noGrp="1"/>
          </p:cNvSpPr>
          <p:nvPr>
            <p:ph type="body" sz="quarter" idx="13" hasCustomPrompt="1"/>
          </p:nvPr>
        </p:nvSpPr>
        <p:spPr>
          <a:xfrm>
            <a:off x="9416048" y="5513936"/>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42027339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0"/>
            <a:ext cx="12192000" cy="4446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64500"/>
            <a:ext cx="8807116" cy="915873"/>
          </a:xfrm>
        </p:spPr>
        <p:txBody>
          <a:bodyPr anchor="b">
            <a:normAutofit/>
          </a:bodyPr>
          <a:lstStyle>
            <a:lvl1pPr algn="l">
              <a:defRPr sz="5500" b="1">
                <a:gradFill>
                  <a:gsLst>
                    <a:gs pos="0">
                      <a:schemeClr val="bg2"/>
                    </a:gs>
                    <a:gs pos="100000">
                      <a:schemeClr val="accent1"/>
                    </a:gs>
                  </a:gsLst>
                  <a:lin ang="0" scaled="1"/>
                </a:gradFill>
              </a:defRPr>
            </a:lvl1pPr>
          </a:lstStyle>
          <a:p>
            <a:r>
              <a:rPr lang="en-US" noProof="0"/>
              <a:t>THANK 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6043285"/>
            <a:ext cx="9144000" cy="601840"/>
          </a:xfrm>
        </p:spPr>
        <p:txBody>
          <a:bodyPr>
            <a:normAutofit/>
          </a:bodyPr>
          <a:lstStyle>
            <a:lvl1pPr marL="0" indent="0" algn="l">
              <a:buNone/>
              <a:defRPr sz="30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646D3CFD-4D7A-41AC-A46D-B09F422513E8}" type="datetime1">
              <a:rPr lang="en-US" noProof="0" smtClean="0"/>
              <a:t>1/20/23</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lvl1pPr>
              <a:defRPr>
                <a:solidFill>
                  <a:schemeClr val="accent1"/>
                </a:solidFill>
              </a:defRPr>
            </a:lvl1p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lvl1pPr>
              <a:defRPr>
                <a:solidFill>
                  <a:schemeClr val="accent1"/>
                </a:solidFill>
              </a:defRPr>
            </a:lvl1pPr>
          </a:lstStyle>
          <a:p>
            <a:fld id="{95CBEC59-7FF9-4688-98DF-89832A0C9025}" type="slidenum">
              <a:rPr lang="en-US" noProof="0" smtClean="0"/>
              <a:pPr/>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950000"/>
            <a:ext cx="144000" cy="19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0800000">
            <a:off x="10820400" y="870003"/>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10668000" y="1005185"/>
            <a:ext cx="1460500" cy="481013"/>
          </a:xfrm>
        </p:spPr>
        <p:txBody>
          <a:bodyPr/>
          <a:lstStyle>
            <a:lvl1pPr marL="0" indent="0" algn="l">
              <a:buNone/>
              <a:defRPr lang="en-US" sz="3000" b="1" i="0" kern="1200" dirty="0">
                <a:solidFill>
                  <a:schemeClr val="tx2"/>
                </a:solidFill>
                <a:latin typeface="+mn-lt"/>
                <a:ea typeface="+mn-ea"/>
                <a:cs typeface="+mn-cs"/>
              </a:defRPr>
            </a:lvl1pPr>
          </a:lstStyle>
          <a:p>
            <a:pPr lvl="0"/>
            <a:r>
              <a:rPr lang="en-US" noProof="0"/>
              <a:t>20XX</a:t>
            </a:r>
          </a:p>
        </p:txBody>
      </p:sp>
      <p:cxnSp>
        <p:nvCxnSpPr>
          <p:cNvPr id="14" name="Straight Connector 13">
            <a:extLst>
              <a:ext uri="{FF2B5EF4-FFF2-40B4-BE49-F238E27FC236}">
                <a16:creationId xmlns:a16="http://schemas.microsoft.com/office/drawing/2014/main" id="{5475710E-5533-4BB2-A66B-352BB2B1F9CB}"/>
              </a:ext>
            </a:extLst>
          </p:cNvPr>
          <p:cNvCxnSpPr/>
          <p:nvPr userDrawn="1"/>
        </p:nvCxnSpPr>
        <p:spPr>
          <a:xfrm>
            <a:off x="1957137" y="5823067"/>
            <a:ext cx="93044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3180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1"/>
            <a:ext cx="12192000" cy="4464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85756"/>
            <a:ext cx="8807116" cy="915873"/>
          </a:xfrm>
        </p:spPr>
        <p:txBody>
          <a:bodyPr anchor="b">
            <a:normAutofit/>
          </a:bodyPr>
          <a:lstStyle>
            <a:lvl1pPr algn="l">
              <a:defRPr sz="5500" b="1">
                <a:gradFill>
                  <a:gsLst>
                    <a:gs pos="0">
                      <a:schemeClr val="bg2"/>
                    </a:gs>
                    <a:gs pos="100000">
                      <a:schemeClr val="accent1"/>
                    </a:gs>
                  </a:gsLst>
                  <a:lin ang="0" scaled="1"/>
                </a:gra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6050473"/>
            <a:ext cx="9144000" cy="601840"/>
          </a:xfrm>
        </p:spPr>
        <p:txBody>
          <a:bodyPr>
            <a:normAutofit/>
          </a:bodyPr>
          <a:lstStyle>
            <a:lvl1pPr marL="0" indent="0" algn="l">
              <a:buNone/>
              <a:defRPr sz="30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EB7FBC92-456B-42A9-BBF5-ADCA2050DDCF}" type="datetime1">
              <a:rPr lang="en-US" noProof="0" smtClean="0"/>
              <a:t>1/20/23</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950000"/>
            <a:ext cx="144000" cy="19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882423"/>
            <a:ext cx="93044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0800000">
            <a:off x="10820400" y="870003"/>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10668000" y="1005185"/>
            <a:ext cx="1460500" cy="481013"/>
          </a:xfrm>
        </p:spPr>
        <p:txBody>
          <a:bodyPr/>
          <a:lstStyle>
            <a:lvl1pPr marL="0" indent="0" algn="l">
              <a:buNone/>
              <a:defRPr lang="en-US" sz="3000" b="1" i="0" kern="1200" dirty="0">
                <a:solidFill>
                  <a:schemeClr val="tx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986155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929641" y="458919"/>
            <a:ext cx="9971159" cy="1325563"/>
          </a:xfrm>
        </p:spPr>
        <p:txBody>
          <a:bodyPr/>
          <a:lstStyle>
            <a:lvl1pPr>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929641" y="3775165"/>
            <a:ext cx="9971158" cy="2427923"/>
          </a:xfrm>
        </p:spPr>
        <p:txBody>
          <a:bodyPr>
            <a:normAutofit/>
          </a:bodyPr>
          <a:lstStyle>
            <a:lvl1pPr marL="0" indent="0">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B40F99D1-A115-46CA-B10A-279193A83BBC}" type="datetime1">
              <a:rPr lang="en-US" smtClean="0"/>
              <a:t>1/20/23</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687289" y="0"/>
            <a:ext cx="72000" cy="1271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068863" y="1528464"/>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929641" y="1669110"/>
            <a:ext cx="9971158"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9810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929641" y="458919"/>
            <a:ext cx="9971159" cy="1325563"/>
          </a:xfrm>
        </p:spPr>
        <p:txBody>
          <a:bodyPr/>
          <a:lstStyle>
            <a:lvl1pPr>
              <a:defRPr>
                <a:gradFill>
                  <a:gsLst>
                    <a:gs pos="0">
                      <a:schemeClr val="bg2"/>
                    </a:gs>
                    <a:gs pos="100000">
                      <a:schemeClr val="accent1"/>
                    </a:gs>
                  </a:gsLst>
                  <a:lin ang="0" scaled="1"/>
                </a:gradFill>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929641" y="3133484"/>
            <a:ext cx="10515600" cy="2427923"/>
          </a:xfrm>
        </p:spPr>
        <p:txBody>
          <a:bodyPr>
            <a:normAutofit/>
          </a:bodyPr>
          <a:lstStyle>
            <a:lvl1pPr marL="0" indent="0">
              <a:lnSpc>
                <a:spcPct val="100000"/>
              </a:lnSpc>
              <a:spcBef>
                <a:spcPts val="600"/>
              </a:spcBef>
              <a:buNone/>
              <a:defRPr sz="1600" i="0">
                <a:solidFill>
                  <a:schemeClr val="tx1">
                    <a:lumMod val="75000"/>
                    <a:lumOff val="25000"/>
                  </a:schemeClr>
                </a:solidFill>
              </a:defRPr>
            </a:lvl1pPr>
            <a:lvl2pPr marL="457200" indent="0">
              <a:buNone/>
              <a:defRPr sz="1800" i="1">
                <a:solidFill>
                  <a:schemeClr val="tx1">
                    <a:lumMod val="75000"/>
                    <a:lumOff val="25000"/>
                  </a:schemeClr>
                </a:solidFill>
              </a:defRPr>
            </a:lvl2pPr>
            <a:lvl3pPr marL="914400" indent="0">
              <a:buNone/>
              <a:defRPr sz="1600" i="1">
                <a:solidFill>
                  <a:schemeClr val="tx1">
                    <a:lumMod val="75000"/>
                    <a:lumOff val="25000"/>
                  </a:schemeClr>
                </a:solidFill>
              </a:defRPr>
            </a:lvl3pPr>
            <a:lvl4pPr marL="1371600" indent="0">
              <a:buNone/>
              <a:defRPr sz="1400" i="1">
                <a:solidFill>
                  <a:schemeClr val="tx1">
                    <a:lumMod val="75000"/>
                    <a:lumOff val="25000"/>
                  </a:schemeClr>
                </a:solidFill>
              </a:defRPr>
            </a:lvl4pPr>
            <a:lvl5pPr marL="1828800" indent="0">
              <a:buNone/>
              <a:defRPr sz="1400" i="1">
                <a:solidFill>
                  <a:schemeClr val="tx1">
                    <a:lumMod val="75000"/>
                    <a:lumOff val="25000"/>
                  </a:schemeClr>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B00E1783-EEF8-44D1-A300-8D20A32BB2D3}" type="datetime1">
              <a:rPr lang="en-US" smtClean="0"/>
              <a:t>1/20/23</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687289" y="0"/>
            <a:ext cx="72000" cy="12710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068863" y="1528464"/>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929641" y="1669110"/>
            <a:ext cx="9971158" cy="692595"/>
          </a:xfrm>
        </p:spPr>
        <p:txBody>
          <a:bodyPr>
            <a:normAutofit/>
          </a:bodyPr>
          <a:lstStyle>
            <a:lvl1pPr marL="0" indent="0" algn="l">
              <a:buNone/>
              <a:defRPr sz="25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3333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CF94AF4-4F78-4DA5-8571-FD66FFA6313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21" y="546844"/>
            <a:ext cx="8997738" cy="1325563"/>
          </a:xfrm>
        </p:spPr>
        <p:txBody>
          <a:bodyPr/>
          <a:lstStyle>
            <a:lvl1pPr>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1527520" y="3581731"/>
            <a:ext cx="8997737" cy="2230464"/>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38E8C37E-76B3-4A0D-BCD1-C5A52A858D66}" type="datetime1">
              <a:rPr lang="en-US" smtClean="0"/>
              <a:t>1/20/23</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a:xfrm>
            <a:off x="590400" y="6159402"/>
            <a:ext cx="2788169"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8" y="244717"/>
            <a:ext cx="72000" cy="10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2" y="161638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20" y="1757035"/>
            <a:ext cx="8997737"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0938200" y="1341281"/>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0831016" y="1377655"/>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80265F1-E793-484F-ADC9-31450ADF8B0E}"/>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6688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443655"/>
            <a:ext cx="4143555" cy="1536580"/>
          </a:xfrm>
        </p:spPr>
        <p:txBody>
          <a:bodyPr/>
          <a:lstStyle>
            <a:lvl1pPr>
              <a:defRPr/>
            </a:lvl1pPr>
          </a:lstStyle>
          <a:p>
            <a:r>
              <a:rPr lang="en-US" dirty="0"/>
              <a:t>CONTENT</a:t>
            </a:r>
            <a:br>
              <a:rPr lang="en-US" dirty="0"/>
            </a:br>
            <a:r>
              <a:rPr lang="en-US" dirty="0"/>
              <a:t>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5871409" y="2588054"/>
            <a:ext cx="5228216" cy="3122935"/>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76D2C234-967A-4CF5-82BF-1AF9EBDCBA35}" type="datetime1">
              <a:rPr lang="en-US" smtClean="0"/>
              <a:t>1/20/23</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684524"/>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288248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023127"/>
            <a:ext cx="4143555"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63811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51E1EAD-812A-4236-9F79-679D72C2B82D}"/>
              </a:ext>
            </a:extLst>
          </p:cNvPr>
          <p:cNvSpPr>
            <a:spLocks noGrp="1"/>
          </p:cNvSpPr>
          <p:nvPr>
            <p:ph type="ftr" sz="quarter" idx="3"/>
          </p:nvPr>
        </p:nvSpPr>
        <p:spPr>
          <a:xfrm>
            <a:off x="614873" y="6187538"/>
            <a:ext cx="3256673" cy="365125"/>
          </a:xfrm>
          <a:prstGeom prst="rect">
            <a:avLst/>
          </a:prstGeom>
        </p:spPr>
        <p:txBody>
          <a:bodyPr vert="horz" lIns="91440" tIns="45720" rIns="91440" bIns="45720" rtlCol="0" anchor="ctr"/>
          <a:lstStyle>
            <a:lvl1pPr algn="l">
              <a:defRPr sz="1200" i="1">
                <a:solidFill>
                  <a:schemeClr val="tx2"/>
                </a:solidFill>
              </a:defRPr>
            </a:lvl1pPr>
          </a:lstStyle>
          <a:p>
            <a:r>
              <a:rPr lang="en-US" dirty="0"/>
              <a:t>Presentation Title</a:t>
            </a:r>
          </a:p>
        </p:txBody>
      </p:sp>
      <p:sp>
        <p:nvSpPr>
          <p:cNvPr id="2" name="Title Placeholder 1">
            <a:extLst>
              <a:ext uri="{FF2B5EF4-FFF2-40B4-BE49-F238E27FC236}">
                <a16:creationId xmlns:a16="http://schemas.microsoft.com/office/drawing/2014/main" id="{65A38A25-0817-41BC-96A5-5012FE15C9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FA28A22-3D06-43EE-BD32-97F90FEA19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AC635-0473-40DB-A82D-46D5F635BC1B}"/>
              </a:ext>
            </a:extLst>
          </p:cNvPr>
          <p:cNvSpPr>
            <a:spLocks noGrp="1"/>
          </p:cNvSpPr>
          <p:nvPr>
            <p:ph type="dt" sz="half" idx="2"/>
          </p:nvPr>
        </p:nvSpPr>
        <p:spPr>
          <a:xfrm>
            <a:off x="4724400" y="6187538"/>
            <a:ext cx="2743200" cy="365125"/>
          </a:xfrm>
          <a:prstGeom prst="rect">
            <a:avLst/>
          </a:prstGeom>
        </p:spPr>
        <p:txBody>
          <a:bodyPr vert="horz" lIns="91440" tIns="45720" rIns="91440" bIns="45720" rtlCol="0" anchor="ctr"/>
          <a:lstStyle>
            <a:lvl1pPr algn="l">
              <a:defRPr sz="1200" i="1">
                <a:solidFill>
                  <a:schemeClr val="tx2"/>
                </a:solidFill>
              </a:defRPr>
            </a:lvl1pPr>
          </a:lstStyle>
          <a:p>
            <a:fld id="{7E5F88F2-B164-4B6F-A4D1-FF377EA65B7F}" type="datetime1">
              <a:rPr lang="en-US" smtClean="0"/>
              <a:t>1/20/23</a:t>
            </a:fld>
            <a:endParaRPr lang="en-US" dirty="0"/>
          </a:p>
        </p:txBody>
      </p:sp>
      <p:sp>
        <p:nvSpPr>
          <p:cNvPr id="6" name="Slide Number Placeholder 5">
            <a:extLst>
              <a:ext uri="{FF2B5EF4-FFF2-40B4-BE49-F238E27FC236}">
                <a16:creationId xmlns:a16="http://schemas.microsoft.com/office/drawing/2014/main" id="{2FBD12B9-96FA-4883-88FA-2071321A4391}"/>
              </a:ext>
            </a:extLst>
          </p:cNvPr>
          <p:cNvSpPr>
            <a:spLocks noGrp="1"/>
          </p:cNvSpPr>
          <p:nvPr>
            <p:ph type="sldNum" sz="quarter" idx="4"/>
          </p:nvPr>
        </p:nvSpPr>
        <p:spPr>
          <a:xfrm>
            <a:off x="8849751" y="6187538"/>
            <a:ext cx="2743200" cy="365125"/>
          </a:xfrm>
          <a:prstGeom prst="rect">
            <a:avLst/>
          </a:prstGeom>
        </p:spPr>
        <p:txBody>
          <a:bodyPr vert="horz" lIns="91440" tIns="45720" rIns="91440" bIns="45720" rtlCol="0" anchor="ctr"/>
          <a:lstStyle>
            <a:lvl1pPr algn="r">
              <a:defRPr sz="1200" i="1">
                <a:solidFill>
                  <a:schemeClr val="tx2"/>
                </a:solidFill>
              </a:defRPr>
            </a:lvl1p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3435978353"/>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60" r:id="rId3"/>
    <p:sldLayoutId id="2147483661" r:id="rId4"/>
    <p:sldLayoutId id="2147483662" r:id="rId5"/>
    <p:sldLayoutId id="2147483650" r:id="rId6"/>
    <p:sldLayoutId id="2147483663" r:id="rId7"/>
    <p:sldLayoutId id="2147483664" r:id="rId8"/>
    <p:sldLayoutId id="2147483665" r:id="rId9"/>
    <p:sldLayoutId id="2147483666" r:id="rId10"/>
    <p:sldLayoutId id="2147483651" r:id="rId11"/>
    <p:sldLayoutId id="2147483670" r:id="rId12"/>
    <p:sldLayoutId id="2147483667" r:id="rId13"/>
    <p:sldLayoutId id="2147483668" r:id="rId14"/>
    <p:sldLayoutId id="2147483671" r:id="rId15"/>
    <p:sldLayoutId id="2147483669" r:id="rId16"/>
    <p:sldLayoutId id="2147483653" r:id="rId17"/>
    <p:sldLayoutId id="2147483672" r:id="rId18"/>
    <p:sldLayoutId id="2147483673" r:id="rId19"/>
    <p:sldLayoutId id="2147483674" r:id="rId20"/>
    <p:sldLayoutId id="2147483676" r:id="rId21"/>
    <p:sldLayoutId id="2147483652" r:id="rId22"/>
    <p:sldLayoutId id="2147483677" r:id="rId23"/>
    <p:sldLayoutId id="2147483678" r:id="rId24"/>
    <p:sldLayoutId id="2147483679" r:id="rId25"/>
    <p:sldLayoutId id="2147483681" r:id="rId26"/>
    <p:sldLayoutId id="2147483654" r:id="rId27"/>
    <p:sldLayoutId id="2147483682" r:id="rId28"/>
    <p:sldLayoutId id="2147483683" r:id="rId29"/>
    <p:sldLayoutId id="2147483684" r:id="rId30"/>
    <p:sldLayoutId id="2147483685" r:id="rId31"/>
    <p:sldLayoutId id="2147483657" r:id="rId32"/>
    <p:sldLayoutId id="2147483686" r:id="rId33"/>
    <p:sldLayoutId id="2147483687" r:id="rId34"/>
    <p:sldLayoutId id="2147483688" r:id="rId35"/>
    <p:sldLayoutId id="2147483689" r:id="rId36"/>
    <p:sldLayoutId id="2147483656" r:id="rId37"/>
    <p:sldLayoutId id="2147483690" r:id="rId38"/>
    <p:sldLayoutId id="2147483691" r:id="rId39"/>
    <p:sldLayoutId id="2147483692" r:id="rId40"/>
    <p:sldLayoutId id="2147483697" r:id="rId41"/>
    <p:sldLayoutId id="2147483658" r:id="rId42"/>
    <p:sldLayoutId id="2147483693" r:id="rId43"/>
    <p:sldLayoutId id="2147483694" r:id="rId44"/>
    <p:sldLayoutId id="2147483695" r:id="rId45"/>
    <p:sldLayoutId id="2147483696" r:id="rId46"/>
  </p:sldLayoutIdLst>
  <p:hf hdr="0" dt="0"/>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8" Type="http://schemas.openxmlformats.org/officeDocument/2006/relationships/image" Target="../media/image38.jpg"/><Relationship Id="rId13" Type="http://schemas.openxmlformats.org/officeDocument/2006/relationships/image" Target="../media/image43.jpg"/><Relationship Id="rId18" Type="http://schemas.openxmlformats.org/officeDocument/2006/relationships/image" Target="../media/image48.jpg"/><Relationship Id="rId3" Type="http://schemas.openxmlformats.org/officeDocument/2006/relationships/hyperlink" Target="http://www.pashrm.org/" TargetMode="External"/><Relationship Id="rId7" Type="http://schemas.openxmlformats.org/officeDocument/2006/relationships/image" Target="../media/image37.jpg"/><Relationship Id="rId12" Type="http://schemas.openxmlformats.org/officeDocument/2006/relationships/image" Target="../media/image42.png"/><Relationship Id="rId17" Type="http://schemas.openxmlformats.org/officeDocument/2006/relationships/image" Target="../media/image47.png"/><Relationship Id="rId2" Type="http://schemas.openxmlformats.org/officeDocument/2006/relationships/image" Target="../media/image33.jpeg"/><Relationship Id="rId16" Type="http://schemas.openxmlformats.org/officeDocument/2006/relationships/image" Target="../media/image46.jpg"/><Relationship Id="rId1" Type="http://schemas.openxmlformats.org/officeDocument/2006/relationships/slideLayout" Target="../slideLayouts/slideLayout19.xml"/><Relationship Id="rId6" Type="http://schemas.openxmlformats.org/officeDocument/2006/relationships/image" Target="../media/image36.png"/><Relationship Id="rId11" Type="http://schemas.openxmlformats.org/officeDocument/2006/relationships/image" Target="../media/image41.jpg"/><Relationship Id="rId5" Type="http://schemas.openxmlformats.org/officeDocument/2006/relationships/image" Target="../media/image35.png"/><Relationship Id="rId15" Type="http://schemas.openxmlformats.org/officeDocument/2006/relationships/image" Target="../media/image45.jpg"/><Relationship Id="rId10" Type="http://schemas.openxmlformats.org/officeDocument/2006/relationships/image" Target="../media/image40.jpg"/><Relationship Id="rId19" Type="http://schemas.openxmlformats.org/officeDocument/2006/relationships/image" Target="../media/image49.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0.jpeg"/><Relationship Id="rId1" Type="http://schemas.openxmlformats.org/officeDocument/2006/relationships/slideLayout" Target="../slideLayouts/slideLayout44.xml"/><Relationship Id="rId5" Type="http://schemas.openxmlformats.org/officeDocument/2006/relationships/image" Target="../media/image51.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www.pashrm.org/" TargetMode="External"/><Relationship Id="rId1" Type="http://schemas.openxmlformats.org/officeDocument/2006/relationships/slideLayout" Target="../slideLayouts/slideLayout17.xml"/><Relationship Id="rId5" Type="http://schemas.openxmlformats.org/officeDocument/2006/relationships/image" Target="../media/image25.jpe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www.pashrm.org/" TargetMode="Externa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hyperlink" Target="http://www.pashrm.org/" TargetMode="External"/><Relationship Id="rId1" Type="http://schemas.openxmlformats.org/officeDocument/2006/relationships/slideLayout" Target="../slideLayouts/slideLayout3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hyperlink" Target="http://www.pashrm.org/" TargetMode="Externa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hyperlink" Target="http://www.pashrm.org/" TargetMode="Externa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hyperlink" Target="http://www.pashrm.org/" TargetMode="Externa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4000" b="-5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FA173-4917-43E5-B91C-3914C1A8D225}"/>
              </a:ext>
            </a:extLst>
          </p:cNvPr>
          <p:cNvSpPr>
            <a:spLocks noGrp="1"/>
          </p:cNvSpPr>
          <p:nvPr>
            <p:ph type="ctrTitle"/>
          </p:nvPr>
        </p:nvSpPr>
        <p:spPr/>
        <p:txBody>
          <a:bodyPr/>
          <a:lstStyle/>
          <a:p>
            <a:r>
              <a:rPr lang="en-US" dirty="0"/>
              <a:t>PA State SHRM </a:t>
            </a:r>
          </a:p>
        </p:txBody>
      </p:sp>
      <p:sp>
        <p:nvSpPr>
          <p:cNvPr id="3" name="Subtitle 2">
            <a:extLst>
              <a:ext uri="{FF2B5EF4-FFF2-40B4-BE49-F238E27FC236}">
                <a16:creationId xmlns:a16="http://schemas.microsoft.com/office/drawing/2014/main" id="{D099D82B-F86A-4C04-9207-B25F53939FB6}"/>
              </a:ext>
            </a:extLst>
          </p:cNvPr>
          <p:cNvSpPr>
            <a:spLocks noGrp="1"/>
          </p:cNvSpPr>
          <p:nvPr>
            <p:ph type="subTitle" idx="1"/>
          </p:nvPr>
        </p:nvSpPr>
        <p:spPr/>
        <p:txBody>
          <a:bodyPr/>
          <a:lstStyle/>
          <a:p>
            <a:r>
              <a:rPr lang="en-US" dirty="0"/>
              <a:t>2023 Sponsorship-Exhibitor Opportunities</a:t>
            </a:r>
          </a:p>
        </p:txBody>
      </p:sp>
      <p:sp>
        <p:nvSpPr>
          <p:cNvPr id="4" name="Text Placeholder 3">
            <a:extLst>
              <a:ext uri="{FF2B5EF4-FFF2-40B4-BE49-F238E27FC236}">
                <a16:creationId xmlns:a16="http://schemas.microsoft.com/office/drawing/2014/main" id="{42484CCC-9AB9-41BA-BF31-C9CA5A121895}"/>
              </a:ext>
            </a:extLst>
          </p:cNvPr>
          <p:cNvSpPr>
            <a:spLocks noGrp="1"/>
          </p:cNvSpPr>
          <p:nvPr>
            <p:ph type="body" sz="quarter" idx="14"/>
          </p:nvPr>
        </p:nvSpPr>
        <p:spPr>
          <a:xfrm>
            <a:off x="9250017" y="1013969"/>
            <a:ext cx="1626531" cy="601840"/>
          </a:xfrm>
        </p:spPr>
        <p:txBody>
          <a:bodyPr>
            <a:normAutofit/>
          </a:bodyPr>
          <a:lstStyle/>
          <a:p>
            <a:r>
              <a:rPr lang="en-US" dirty="0"/>
              <a:t>2023</a:t>
            </a:r>
          </a:p>
        </p:txBody>
      </p:sp>
      <p:pic>
        <p:nvPicPr>
          <p:cNvPr id="8" name="Picture 7">
            <a:extLst>
              <a:ext uri="{FF2B5EF4-FFF2-40B4-BE49-F238E27FC236}">
                <a16:creationId xmlns:a16="http://schemas.microsoft.com/office/drawing/2014/main" id="{9050D86D-C154-4ABE-B09B-0E8E5A605FFA}"/>
              </a:ext>
            </a:extLst>
          </p:cNvPr>
          <p:cNvPicPr>
            <a:picLocks noChangeAspect="1"/>
          </p:cNvPicPr>
          <p:nvPr/>
        </p:nvPicPr>
        <p:blipFill>
          <a:blip r:embed="rId3"/>
          <a:stretch>
            <a:fillRect/>
          </a:stretch>
        </p:blipFill>
        <p:spPr>
          <a:xfrm>
            <a:off x="10038071" y="5482585"/>
            <a:ext cx="1163606" cy="1068512"/>
          </a:xfrm>
          <a:prstGeom prst="rect">
            <a:avLst/>
          </a:prstGeom>
        </p:spPr>
      </p:pic>
      <p:grpSp>
        <p:nvGrpSpPr>
          <p:cNvPr id="11" name="Group 10">
            <a:extLst>
              <a:ext uri="{FF2B5EF4-FFF2-40B4-BE49-F238E27FC236}">
                <a16:creationId xmlns:a16="http://schemas.microsoft.com/office/drawing/2014/main" id="{031894A6-D678-48D3-B7B9-6B8150091C12}"/>
              </a:ext>
            </a:extLst>
          </p:cNvPr>
          <p:cNvGrpSpPr/>
          <p:nvPr/>
        </p:nvGrpSpPr>
        <p:grpSpPr>
          <a:xfrm>
            <a:off x="9844614" y="4475644"/>
            <a:ext cx="1550519" cy="992930"/>
            <a:chOff x="2593909" y="905069"/>
            <a:chExt cx="2052735" cy="1324947"/>
          </a:xfrm>
        </p:grpSpPr>
        <p:sp>
          <p:nvSpPr>
            <p:cNvPr id="10" name="Rectangle 9">
              <a:extLst>
                <a:ext uri="{FF2B5EF4-FFF2-40B4-BE49-F238E27FC236}">
                  <a16:creationId xmlns:a16="http://schemas.microsoft.com/office/drawing/2014/main" id="{4A790362-C436-46C7-9F18-2F8E78E21F58}"/>
                </a:ext>
              </a:extLst>
            </p:cNvPr>
            <p:cNvSpPr/>
            <p:nvPr/>
          </p:nvSpPr>
          <p:spPr>
            <a:xfrm>
              <a:off x="2593909" y="905069"/>
              <a:ext cx="2052735" cy="13249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8AE42BF-CBB8-4D02-B126-D2D0DCD9ADFB}"/>
                </a:ext>
              </a:extLst>
            </p:cNvPr>
            <p:cNvPicPr>
              <a:picLocks noChangeAspect="1"/>
            </p:cNvPicPr>
            <p:nvPr/>
          </p:nvPicPr>
          <p:blipFill>
            <a:blip r:embed="rId4"/>
            <a:stretch>
              <a:fillRect/>
            </a:stretch>
          </p:blipFill>
          <p:spPr>
            <a:xfrm>
              <a:off x="2765156" y="953335"/>
              <a:ext cx="1791108" cy="1181369"/>
            </a:xfrm>
            <a:prstGeom prst="rect">
              <a:avLst/>
            </a:prstGeom>
          </p:spPr>
        </p:pic>
      </p:grpSp>
    </p:spTree>
    <p:extLst>
      <p:ext uri="{BB962C8B-B14F-4D97-AF65-F5344CB8AC3E}">
        <p14:creationId xmlns:p14="http://schemas.microsoft.com/office/powerpoint/2010/main" val="3013068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4953088-284E-40D4-8B76-892DB4473F99}"/>
              </a:ext>
            </a:extLst>
          </p:cNvPr>
          <p:cNvSpPr/>
          <p:nvPr/>
        </p:nvSpPr>
        <p:spPr>
          <a:xfrm>
            <a:off x="5858286" y="3276599"/>
            <a:ext cx="6075567" cy="33909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FCC86F-9C8C-47C4-8262-3FE1AB10201B}"/>
              </a:ext>
            </a:extLst>
          </p:cNvPr>
          <p:cNvSpPr>
            <a:spLocks noGrp="1"/>
          </p:cNvSpPr>
          <p:nvPr>
            <p:ph type="title"/>
          </p:nvPr>
        </p:nvSpPr>
        <p:spPr/>
        <p:txBody>
          <a:bodyPr/>
          <a:lstStyle/>
          <a:p>
            <a:r>
              <a:rPr lang="en-US" dirty="0"/>
              <a:t>Exhibitor and Sponsor Experience</a:t>
            </a:r>
          </a:p>
        </p:txBody>
      </p:sp>
      <p:sp>
        <p:nvSpPr>
          <p:cNvPr id="4" name="Text Placeholder 3">
            <a:extLst>
              <a:ext uri="{FF2B5EF4-FFF2-40B4-BE49-F238E27FC236}">
                <a16:creationId xmlns:a16="http://schemas.microsoft.com/office/drawing/2014/main" id="{9E713011-F3D2-472A-885F-3FB28DF5D450}"/>
              </a:ext>
            </a:extLst>
          </p:cNvPr>
          <p:cNvSpPr>
            <a:spLocks noGrp="1"/>
          </p:cNvSpPr>
          <p:nvPr>
            <p:ph type="body" sz="quarter" idx="3"/>
          </p:nvPr>
        </p:nvSpPr>
        <p:spPr/>
        <p:txBody>
          <a:bodyPr/>
          <a:lstStyle/>
          <a:p>
            <a:r>
              <a:rPr lang="en-US" dirty="0"/>
              <a:t>A glimpse of our past sponsors</a:t>
            </a:r>
          </a:p>
        </p:txBody>
      </p:sp>
      <p:sp>
        <p:nvSpPr>
          <p:cNvPr id="5" name="Footer Placeholder 4">
            <a:extLst>
              <a:ext uri="{FF2B5EF4-FFF2-40B4-BE49-F238E27FC236}">
                <a16:creationId xmlns:a16="http://schemas.microsoft.com/office/drawing/2014/main" id="{CFB2BC24-6077-4C7A-8A1B-190E62EFCD6C}"/>
              </a:ext>
            </a:extLst>
          </p:cNvPr>
          <p:cNvSpPr>
            <a:spLocks noGrp="1"/>
          </p:cNvSpPr>
          <p:nvPr>
            <p:ph type="ftr" sz="quarter" idx="11"/>
          </p:nvPr>
        </p:nvSpPr>
        <p:spPr/>
        <p:txBody>
          <a:bodyPr/>
          <a:lstStyle/>
          <a:p>
            <a:r>
              <a:rPr lang="en-US" dirty="0">
                <a:hlinkClick r:id="rId3"/>
              </a:rPr>
              <a:t>www.pashrm.org</a:t>
            </a:r>
            <a:r>
              <a:rPr lang="en-US" dirty="0"/>
              <a:t> </a:t>
            </a:r>
          </a:p>
        </p:txBody>
      </p:sp>
      <p:sp>
        <p:nvSpPr>
          <p:cNvPr id="6" name="Slide Number Placeholder 5">
            <a:extLst>
              <a:ext uri="{FF2B5EF4-FFF2-40B4-BE49-F238E27FC236}">
                <a16:creationId xmlns:a16="http://schemas.microsoft.com/office/drawing/2014/main" id="{8F3B65F6-96DD-4033-9EDC-7B26FD778496}"/>
              </a:ext>
            </a:extLst>
          </p:cNvPr>
          <p:cNvSpPr>
            <a:spLocks noGrp="1"/>
          </p:cNvSpPr>
          <p:nvPr>
            <p:ph type="sldNum" sz="quarter" idx="12"/>
          </p:nvPr>
        </p:nvSpPr>
        <p:spPr/>
        <p:txBody>
          <a:bodyPr/>
          <a:lstStyle/>
          <a:p>
            <a:fld id="{95CBEC59-7FF9-4688-98DF-89832A0C9025}" type="slidenum">
              <a:rPr lang="en-US" smtClean="0"/>
              <a:t>10</a:t>
            </a:fld>
            <a:endParaRPr lang="en-US" dirty="0"/>
          </a:p>
        </p:txBody>
      </p:sp>
      <p:sp>
        <p:nvSpPr>
          <p:cNvPr id="7" name="Text Placeholder 6">
            <a:extLst>
              <a:ext uri="{FF2B5EF4-FFF2-40B4-BE49-F238E27FC236}">
                <a16:creationId xmlns:a16="http://schemas.microsoft.com/office/drawing/2014/main" id="{5D77DF12-9B51-4EFD-87A0-95F6032EEEAC}"/>
              </a:ext>
            </a:extLst>
          </p:cNvPr>
          <p:cNvSpPr>
            <a:spLocks noGrp="1"/>
          </p:cNvSpPr>
          <p:nvPr>
            <p:ph type="body" sz="quarter" idx="14"/>
          </p:nvPr>
        </p:nvSpPr>
        <p:spPr/>
        <p:txBody>
          <a:bodyPr/>
          <a:lstStyle/>
          <a:p>
            <a:r>
              <a:rPr lang="en-US" dirty="0"/>
              <a:t>2023</a:t>
            </a:r>
          </a:p>
        </p:txBody>
      </p:sp>
      <p:sp>
        <p:nvSpPr>
          <p:cNvPr id="12" name="Text Placeholder 3">
            <a:extLst>
              <a:ext uri="{FF2B5EF4-FFF2-40B4-BE49-F238E27FC236}">
                <a16:creationId xmlns:a16="http://schemas.microsoft.com/office/drawing/2014/main" id="{663D1B33-5456-44A4-8C11-2E7A60AF798F}"/>
              </a:ext>
            </a:extLst>
          </p:cNvPr>
          <p:cNvSpPr txBox="1">
            <a:spLocks/>
          </p:cNvSpPr>
          <p:nvPr/>
        </p:nvSpPr>
        <p:spPr>
          <a:xfrm>
            <a:off x="928800" y="2272009"/>
            <a:ext cx="5183188"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What they are saying</a:t>
            </a:r>
          </a:p>
        </p:txBody>
      </p:sp>
      <p:sp>
        <p:nvSpPr>
          <p:cNvPr id="13" name="TextBox 12">
            <a:extLst>
              <a:ext uri="{FF2B5EF4-FFF2-40B4-BE49-F238E27FC236}">
                <a16:creationId xmlns:a16="http://schemas.microsoft.com/office/drawing/2014/main" id="{4F6E5BBF-0F28-4E2C-BC44-7F114E152087}"/>
              </a:ext>
            </a:extLst>
          </p:cNvPr>
          <p:cNvSpPr txBox="1"/>
          <p:nvPr/>
        </p:nvSpPr>
        <p:spPr>
          <a:xfrm>
            <a:off x="958012" y="3395234"/>
            <a:ext cx="4833257" cy="2492990"/>
          </a:xfrm>
          <a:prstGeom prst="rect">
            <a:avLst/>
          </a:prstGeom>
          <a:noFill/>
        </p:spPr>
        <p:txBody>
          <a:bodyPr wrap="square" rtlCol="0">
            <a:spAutoFit/>
          </a:bodyPr>
          <a:lstStyle/>
          <a:p>
            <a:r>
              <a:rPr lang="en-US" sz="1200" dirty="0">
                <a:solidFill>
                  <a:schemeClr val="bg1"/>
                </a:solidFill>
                <a:latin typeface="+mj-lt"/>
              </a:rPr>
              <a:t>“In our first year of sponsoring we secured $700,000 in new revenue.” – Payroll Company</a:t>
            </a:r>
          </a:p>
          <a:p>
            <a:endParaRPr lang="en-US" sz="1200" dirty="0">
              <a:solidFill>
                <a:schemeClr val="bg1"/>
              </a:solidFill>
              <a:latin typeface="+mj-lt"/>
            </a:endParaRPr>
          </a:p>
          <a:p>
            <a:r>
              <a:rPr lang="en-US" sz="1200" dirty="0">
                <a:solidFill>
                  <a:schemeClr val="bg1"/>
                </a:solidFill>
                <a:latin typeface="+mj-lt"/>
              </a:rPr>
              <a:t>“We come each year and are always happy to see familiar and new faces.” – Consulting Agency</a:t>
            </a:r>
          </a:p>
          <a:p>
            <a:endParaRPr lang="en-US" sz="1200" dirty="0">
              <a:solidFill>
                <a:schemeClr val="bg1"/>
              </a:solidFill>
              <a:latin typeface="+mj-lt"/>
            </a:endParaRPr>
          </a:p>
          <a:p>
            <a:r>
              <a:rPr lang="en-US" sz="1200" dirty="0">
                <a:solidFill>
                  <a:schemeClr val="bg1"/>
                </a:solidFill>
                <a:latin typeface="+mj-lt"/>
              </a:rPr>
              <a:t>“I am always impressed with the amount of facetime we get as well as the help we receive from the organizers.” – Voluntary Insurance Carrier</a:t>
            </a:r>
          </a:p>
          <a:p>
            <a:endParaRPr lang="en-US" sz="1200" dirty="0">
              <a:solidFill>
                <a:schemeClr val="bg1"/>
              </a:solidFill>
              <a:latin typeface="+mj-lt"/>
            </a:endParaRPr>
          </a:p>
          <a:p>
            <a:r>
              <a:rPr lang="en-US" sz="1200" dirty="0">
                <a:solidFill>
                  <a:schemeClr val="bg1"/>
                </a:solidFill>
                <a:latin typeface="+mj-lt"/>
              </a:rPr>
              <a:t>“The ROI is well worth the capital investment each year.  We also learn and receive credits since we can attend the sessions!” – University Sponsor</a:t>
            </a:r>
          </a:p>
        </p:txBody>
      </p:sp>
      <p:sp>
        <p:nvSpPr>
          <p:cNvPr id="15" name="AutoShape 2">
            <a:extLst>
              <a:ext uri="{FF2B5EF4-FFF2-40B4-BE49-F238E27FC236}">
                <a16:creationId xmlns:a16="http://schemas.microsoft.com/office/drawing/2014/main" id="{AD6F9695-64E4-404F-B427-97D7F186BAB1}"/>
              </a:ext>
            </a:extLst>
          </p:cNvPr>
          <p:cNvSpPr>
            <a:spLocks noChangeAspect="1" noChangeArrowheads="1"/>
          </p:cNvSpPr>
          <p:nvPr/>
        </p:nvSpPr>
        <p:spPr bwMode="auto">
          <a:xfrm>
            <a:off x="5943599" y="3276599"/>
            <a:ext cx="1390261" cy="139026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 name="Picture 16">
            <a:extLst>
              <a:ext uri="{FF2B5EF4-FFF2-40B4-BE49-F238E27FC236}">
                <a16:creationId xmlns:a16="http://schemas.microsoft.com/office/drawing/2014/main" id="{7F1EF4C3-B796-4925-8003-9677ECD18431}"/>
              </a:ext>
            </a:extLst>
          </p:cNvPr>
          <p:cNvPicPr>
            <a:picLocks noChangeAspect="1"/>
          </p:cNvPicPr>
          <p:nvPr/>
        </p:nvPicPr>
        <p:blipFill>
          <a:blip r:embed="rId4"/>
          <a:stretch>
            <a:fillRect/>
          </a:stretch>
        </p:blipFill>
        <p:spPr>
          <a:xfrm>
            <a:off x="6041751" y="4217011"/>
            <a:ext cx="596978" cy="617200"/>
          </a:xfrm>
          <a:prstGeom prst="rect">
            <a:avLst/>
          </a:prstGeom>
        </p:spPr>
      </p:pic>
      <p:pic>
        <p:nvPicPr>
          <p:cNvPr id="19" name="Picture 18">
            <a:extLst>
              <a:ext uri="{FF2B5EF4-FFF2-40B4-BE49-F238E27FC236}">
                <a16:creationId xmlns:a16="http://schemas.microsoft.com/office/drawing/2014/main" id="{960D3E50-04F5-4E3F-B8F2-44E7F05C647D}"/>
              </a:ext>
            </a:extLst>
          </p:cNvPr>
          <p:cNvPicPr>
            <a:picLocks noChangeAspect="1"/>
          </p:cNvPicPr>
          <p:nvPr/>
        </p:nvPicPr>
        <p:blipFill>
          <a:blip r:embed="rId5"/>
          <a:stretch>
            <a:fillRect/>
          </a:stretch>
        </p:blipFill>
        <p:spPr>
          <a:xfrm>
            <a:off x="5736628" y="3272105"/>
            <a:ext cx="1390262" cy="887253"/>
          </a:xfrm>
          <a:prstGeom prst="rect">
            <a:avLst/>
          </a:prstGeom>
        </p:spPr>
      </p:pic>
      <p:pic>
        <p:nvPicPr>
          <p:cNvPr id="23" name="Picture 22">
            <a:extLst>
              <a:ext uri="{FF2B5EF4-FFF2-40B4-BE49-F238E27FC236}">
                <a16:creationId xmlns:a16="http://schemas.microsoft.com/office/drawing/2014/main" id="{423D94D0-29A6-47EC-A6BA-207CED14BBB3}"/>
              </a:ext>
            </a:extLst>
          </p:cNvPr>
          <p:cNvPicPr>
            <a:picLocks noChangeAspect="1"/>
          </p:cNvPicPr>
          <p:nvPr/>
        </p:nvPicPr>
        <p:blipFill>
          <a:blip r:embed="rId6"/>
          <a:stretch>
            <a:fillRect/>
          </a:stretch>
        </p:blipFill>
        <p:spPr>
          <a:xfrm>
            <a:off x="5932665" y="5013184"/>
            <a:ext cx="1156235" cy="546321"/>
          </a:xfrm>
          <a:prstGeom prst="rect">
            <a:avLst/>
          </a:prstGeom>
        </p:spPr>
      </p:pic>
      <p:pic>
        <p:nvPicPr>
          <p:cNvPr id="25" name="Picture 24">
            <a:extLst>
              <a:ext uri="{FF2B5EF4-FFF2-40B4-BE49-F238E27FC236}">
                <a16:creationId xmlns:a16="http://schemas.microsoft.com/office/drawing/2014/main" id="{1E76062F-C0B3-47B9-B5E6-BAE93BD19A26}"/>
              </a:ext>
            </a:extLst>
          </p:cNvPr>
          <p:cNvPicPr>
            <a:picLocks noChangeAspect="1"/>
          </p:cNvPicPr>
          <p:nvPr/>
        </p:nvPicPr>
        <p:blipFill>
          <a:blip r:embed="rId7"/>
          <a:stretch>
            <a:fillRect/>
          </a:stretch>
        </p:blipFill>
        <p:spPr>
          <a:xfrm>
            <a:off x="7333861" y="3454390"/>
            <a:ext cx="988038" cy="534359"/>
          </a:xfrm>
          <a:prstGeom prst="rect">
            <a:avLst/>
          </a:prstGeom>
        </p:spPr>
      </p:pic>
      <p:pic>
        <p:nvPicPr>
          <p:cNvPr id="27" name="Picture 26">
            <a:extLst>
              <a:ext uri="{FF2B5EF4-FFF2-40B4-BE49-F238E27FC236}">
                <a16:creationId xmlns:a16="http://schemas.microsoft.com/office/drawing/2014/main" id="{4E9F0A00-F019-4CDA-8E81-DA5E4D81BDA0}"/>
              </a:ext>
            </a:extLst>
          </p:cNvPr>
          <p:cNvPicPr>
            <a:picLocks noChangeAspect="1"/>
          </p:cNvPicPr>
          <p:nvPr/>
        </p:nvPicPr>
        <p:blipFill>
          <a:blip r:embed="rId8"/>
          <a:stretch>
            <a:fillRect/>
          </a:stretch>
        </p:blipFill>
        <p:spPr>
          <a:xfrm>
            <a:off x="5975483" y="5973472"/>
            <a:ext cx="1039575" cy="320665"/>
          </a:xfrm>
          <a:prstGeom prst="rect">
            <a:avLst/>
          </a:prstGeom>
        </p:spPr>
      </p:pic>
      <p:pic>
        <p:nvPicPr>
          <p:cNvPr id="29" name="Picture 28">
            <a:extLst>
              <a:ext uri="{FF2B5EF4-FFF2-40B4-BE49-F238E27FC236}">
                <a16:creationId xmlns:a16="http://schemas.microsoft.com/office/drawing/2014/main" id="{BA9167C0-AC1A-4EDF-8F31-CC66E0796363}"/>
              </a:ext>
            </a:extLst>
          </p:cNvPr>
          <p:cNvPicPr>
            <a:picLocks noChangeAspect="1"/>
          </p:cNvPicPr>
          <p:nvPr/>
        </p:nvPicPr>
        <p:blipFill>
          <a:blip r:embed="rId9"/>
          <a:stretch>
            <a:fillRect/>
          </a:stretch>
        </p:blipFill>
        <p:spPr>
          <a:xfrm>
            <a:off x="7077855" y="4267968"/>
            <a:ext cx="1072798" cy="534359"/>
          </a:xfrm>
          <a:prstGeom prst="rect">
            <a:avLst/>
          </a:prstGeom>
        </p:spPr>
      </p:pic>
      <p:pic>
        <p:nvPicPr>
          <p:cNvPr id="33" name="Picture 32">
            <a:extLst>
              <a:ext uri="{FF2B5EF4-FFF2-40B4-BE49-F238E27FC236}">
                <a16:creationId xmlns:a16="http://schemas.microsoft.com/office/drawing/2014/main" id="{9B2F9803-1EAB-4738-A29A-B3DA85267220}"/>
              </a:ext>
            </a:extLst>
          </p:cNvPr>
          <p:cNvPicPr>
            <a:picLocks noChangeAspect="1"/>
          </p:cNvPicPr>
          <p:nvPr/>
        </p:nvPicPr>
        <p:blipFill>
          <a:blip r:embed="rId10"/>
          <a:stretch>
            <a:fillRect/>
          </a:stretch>
        </p:blipFill>
        <p:spPr>
          <a:xfrm>
            <a:off x="7314068" y="5814720"/>
            <a:ext cx="1069257" cy="534359"/>
          </a:xfrm>
          <a:prstGeom prst="rect">
            <a:avLst/>
          </a:prstGeom>
        </p:spPr>
      </p:pic>
      <p:pic>
        <p:nvPicPr>
          <p:cNvPr id="35" name="Picture 34">
            <a:extLst>
              <a:ext uri="{FF2B5EF4-FFF2-40B4-BE49-F238E27FC236}">
                <a16:creationId xmlns:a16="http://schemas.microsoft.com/office/drawing/2014/main" id="{68856060-3E26-4F0F-BCC5-C27BB524FF87}"/>
              </a:ext>
            </a:extLst>
          </p:cNvPr>
          <p:cNvPicPr>
            <a:picLocks noChangeAspect="1"/>
          </p:cNvPicPr>
          <p:nvPr/>
        </p:nvPicPr>
        <p:blipFill>
          <a:blip r:embed="rId11"/>
          <a:stretch>
            <a:fillRect/>
          </a:stretch>
        </p:blipFill>
        <p:spPr>
          <a:xfrm>
            <a:off x="8789933" y="3678554"/>
            <a:ext cx="1779952" cy="127880"/>
          </a:xfrm>
          <a:prstGeom prst="rect">
            <a:avLst/>
          </a:prstGeom>
        </p:spPr>
      </p:pic>
      <p:pic>
        <p:nvPicPr>
          <p:cNvPr id="37" name="Picture 36">
            <a:extLst>
              <a:ext uri="{FF2B5EF4-FFF2-40B4-BE49-F238E27FC236}">
                <a16:creationId xmlns:a16="http://schemas.microsoft.com/office/drawing/2014/main" id="{6DC6921E-32BB-45A7-B62C-6FF3916EA523}"/>
              </a:ext>
            </a:extLst>
          </p:cNvPr>
          <p:cNvPicPr>
            <a:picLocks noChangeAspect="1"/>
          </p:cNvPicPr>
          <p:nvPr/>
        </p:nvPicPr>
        <p:blipFill>
          <a:blip r:embed="rId12"/>
          <a:stretch>
            <a:fillRect/>
          </a:stretch>
        </p:blipFill>
        <p:spPr>
          <a:xfrm>
            <a:off x="8644518" y="5110369"/>
            <a:ext cx="1731609" cy="623379"/>
          </a:xfrm>
          <a:prstGeom prst="rect">
            <a:avLst/>
          </a:prstGeom>
        </p:spPr>
      </p:pic>
      <p:pic>
        <p:nvPicPr>
          <p:cNvPr id="39" name="Picture 38">
            <a:extLst>
              <a:ext uri="{FF2B5EF4-FFF2-40B4-BE49-F238E27FC236}">
                <a16:creationId xmlns:a16="http://schemas.microsoft.com/office/drawing/2014/main" id="{84BCD550-32E7-49A7-9ABA-95A86F609C1B}"/>
              </a:ext>
            </a:extLst>
          </p:cNvPr>
          <p:cNvPicPr>
            <a:picLocks noChangeAspect="1"/>
          </p:cNvPicPr>
          <p:nvPr/>
        </p:nvPicPr>
        <p:blipFill>
          <a:blip r:embed="rId13"/>
          <a:stretch>
            <a:fillRect/>
          </a:stretch>
        </p:blipFill>
        <p:spPr>
          <a:xfrm>
            <a:off x="7290001" y="4991483"/>
            <a:ext cx="1101433" cy="552782"/>
          </a:xfrm>
          <a:prstGeom prst="rect">
            <a:avLst/>
          </a:prstGeom>
        </p:spPr>
      </p:pic>
      <p:pic>
        <p:nvPicPr>
          <p:cNvPr id="42" name="Picture 41">
            <a:extLst>
              <a:ext uri="{FF2B5EF4-FFF2-40B4-BE49-F238E27FC236}">
                <a16:creationId xmlns:a16="http://schemas.microsoft.com/office/drawing/2014/main" id="{16F42965-1B0E-4318-9171-A83B1E27A329}"/>
              </a:ext>
            </a:extLst>
          </p:cNvPr>
          <p:cNvPicPr>
            <a:picLocks noChangeAspect="1"/>
          </p:cNvPicPr>
          <p:nvPr/>
        </p:nvPicPr>
        <p:blipFill>
          <a:blip r:embed="rId14"/>
          <a:stretch>
            <a:fillRect/>
          </a:stretch>
        </p:blipFill>
        <p:spPr>
          <a:xfrm>
            <a:off x="8844782" y="5873602"/>
            <a:ext cx="1376569" cy="623379"/>
          </a:xfrm>
          <a:prstGeom prst="rect">
            <a:avLst/>
          </a:prstGeom>
        </p:spPr>
      </p:pic>
      <p:pic>
        <p:nvPicPr>
          <p:cNvPr id="44" name="Picture 43">
            <a:extLst>
              <a:ext uri="{FF2B5EF4-FFF2-40B4-BE49-F238E27FC236}">
                <a16:creationId xmlns:a16="http://schemas.microsoft.com/office/drawing/2014/main" id="{585E2776-ABDF-464C-BB82-4D85DBB4B518}"/>
              </a:ext>
            </a:extLst>
          </p:cNvPr>
          <p:cNvPicPr>
            <a:picLocks noChangeAspect="1"/>
          </p:cNvPicPr>
          <p:nvPr/>
        </p:nvPicPr>
        <p:blipFill>
          <a:blip r:embed="rId15"/>
          <a:stretch>
            <a:fillRect/>
          </a:stretch>
        </p:blipFill>
        <p:spPr>
          <a:xfrm>
            <a:off x="10724004" y="4793265"/>
            <a:ext cx="827842" cy="827842"/>
          </a:xfrm>
          <a:prstGeom prst="rect">
            <a:avLst/>
          </a:prstGeom>
        </p:spPr>
      </p:pic>
      <p:pic>
        <p:nvPicPr>
          <p:cNvPr id="46" name="Picture 45">
            <a:extLst>
              <a:ext uri="{FF2B5EF4-FFF2-40B4-BE49-F238E27FC236}">
                <a16:creationId xmlns:a16="http://schemas.microsoft.com/office/drawing/2014/main" id="{0CA11A3A-6533-4A92-AF66-E600D5572193}"/>
              </a:ext>
            </a:extLst>
          </p:cNvPr>
          <p:cNvPicPr>
            <a:picLocks noChangeAspect="1"/>
          </p:cNvPicPr>
          <p:nvPr/>
        </p:nvPicPr>
        <p:blipFill>
          <a:blip r:embed="rId16"/>
          <a:stretch>
            <a:fillRect/>
          </a:stretch>
        </p:blipFill>
        <p:spPr>
          <a:xfrm>
            <a:off x="10598186" y="4316399"/>
            <a:ext cx="1016980" cy="255514"/>
          </a:xfrm>
          <a:prstGeom prst="rect">
            <a:avLst/>
          </a:prstGeom>
        </p:spPr>
      </p:pic>
      <p:pic>
        <p:nvPicPr>
          <p:cNvPr id="47" name="Picture 46">
            <a:extLst>
              <a:ext uri="{FF2B5EF4-FFF2-40B4-BE49-F238E27FC236}">
                <a16:creationId xmlns:a16="http://schemas.microsoft.com/office/drawing/2014/main" id="{466BA245-B322-4E6B-AB33-AA92C8E48D99}"/>
              </a:ext>
            </a:extLst>
          </p:cNvPr>
          <p:cNvPicPr>
            <a:picLocks noChangeAspect="1"/>
          </p:cNvPicPr>
          <p:nvPr/>
        </p:nvPicPr>
        <p:blipFill>
          <a:blip r:embed="rId17"/>
          <a:stretch>
            <a:fillRect/>
          </a:stretch>
        </p:blipFill>
        <p:spPr>
          <a:xfrm>
            <a:off x="10832539" y="3411209"/>
            <a:ext cx="691340" cy="742314"/>
          </a:xfrm>
          <a:prstGeom prst="rect">
            <a:avLst/>
          </a:prstGeom>
        </p:spPr>
      </p:pic>
      <p:pic>
        <p:nvPicPr>
          <p:cNvPr id="8" name="Picture 7">
            <a:extLst>
              <a:ext uri="{FF2B5EF4-FFF2-40B4-BE49-F238E27FC236}">
                <a16:creationId xmlns:a16="http://schemas.microsoft.com/office/drawing/2014/main" id="{1D87822F-610E-4E36-B509-87B044557F1A}"/>
              </a:ext>
            </a:extLst>
          </p:cNvPr>
          <p:cNvPicPr>
            <a:picLocks noChangeAspect="1"/>
          </p:cNvPicPr>
          <p:nvPr/>
        </p:nvPicPr>
        <p:blipFill>
          <a:blip r:embed="rId18"/>
          <a:stretch>
            <a:fillRect/>
          </a:stretch>
        </p:blipFill>
        <p:spPr>
          <a:xfrm>
            <a:off x="10389708" y="5801785"/>
            <a:ext cx="758347" cy="604150"/>
          </a:xfrm>
          <a:prstGeom prst="rect">
            <a:avLst/>
          </a:prstGeom>
        </p:spPr>
      </p:pic>
      <p:pic>
        <p:nvPicPr>
          <p:cNvPr id="9" name="Picture 8" descr="Text&#10;&#10;Description automatically generated">
            <a:extLst>
              <a:ext uri="{FF2B5EF4-FFF2-40B4-BE49-F238E27FC236}">
                <a16:creationId xmlns:a16="http://schemas.microsoft.com/office/drawing/2014/main" id="{68222533-7151-7840-85DE-BEC0C12F87E6}"/>
              </a:ext>
            </a:extLst>
          </p:cNvPr>
          <p:cNvPicPr>
            <a:picLocks noChangeAspect="1"/>
          </p:cNvPicPr>
          <p:nvPr/>
        </p:nvPicPr>
        <p:blipFill>
          <a:blip r:embed="rId19"/>
          <a:stretch>
            <a:fillRect/>
          </a:stretch>
        </p:blipFill>
        <p:spPr>
          <a:xfrm>
            <a:off x="8522256" y="4269061"/>
            <a:ext cx="1781593" cy="397799"/>
          </a:xfrm>
          <a:prstGeom prst="rect">
            <a:avLst/>
          </a:prstGeom>
        </p:spPr>
      </p:pic>
    </p:spTree>
    <p:extLst>
      <p:ext uri="{BB962C8B-B14F-4D97-AF65-F5344CB8AC3E}">
        <p14:creationId xmlns:p14="http://schemas.microsoft.com/office/powerpoint/2010/main" val="546188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3000" b="2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5BCE0-C492-45D1-B14B-D698228DC08F}"/>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29B0ECBC-01F6-45D4-9F4C-FD7E8B5B96A4}"/>
              </a:ext>
            </a:extLst>
          </p:cNvPr>
          <p:cNvSpPr>
            <a:spLocks noGrp="1"/>
          </p:cNvSpPr>
          <p:nvPr>
            <p:ph type="subTitle" idx="1"/>
          </p:nvPr>
        </p:nvSpPr>
        <p:spPr/>
        <p:txBody>
          <a:bodyPr/>
          <a:lstStyle/>
          <a:p>
            <a:r>
              <a:rPr lang="en-US" dirty="0"/>
              <a:t>PA SHRM State Council</a:t>
            </a:r>
          </a:p>
        </p:txBody>
      </p:sp>
      <p:sp>
        <p:nvSpPr>
          <p:cNvPr id="6" name="Text Placeholder 5">
            <a:extLst>
              <a:ext uri="{FF2B5EF4-FFF2-40B4-BE49-F238E27FC236}">
                <a16:creationId xmlns:a16="http://schemas.microsoft.com/office/drawing/2014/main" id="{97A5BD8C-215E-470E-9A15-CEABC3C16B40}"/>
              </a:ext>
            </a:extLst>
          </p:cNvPr>
          <p:cNvSpPr>
            <a:spLocks noGrp="1"/>
          </p:cNvSpPr>
          <p:nvPr>
            <p:ph type="body" sz="quarter" idx="14"/>
          </p:nvPr>
        </p:nvSpPr>
        <p:spPr>
          <a:xfrm>
            <a:off x="9342783" y="1006893"/>
            <a:ext cx="1533765" cy="601840"/>
          </a:xfrm>
        </p:spPr>
        <p:txBody>
          <a:bodyPr>
            <a:normAutofit/>
          </a:bodyPr>
          <a:lstStyle/>
          <a:p>
            <a:r>
              <a:rPr lang="en-US" dirty="0"/>
              <a:t>2023</a:t>
            </a:r>
          </a:p>
        </p:txBody>
      </p:sp>
      <p:pic>
        <p:nvPicPr>
          <p:cNvPr id="9" name="Picture 8">
            <a:extLst>
              <a:ext uri="{FF2B5EF4-FFF2-40B4-BE49-F238E27FC236}">
                <a16:creationId xmlns:a16="http://schemas.microsoft.com/office/drawing/2014/main" id="{385C6E42-42BF-4868-82DA-96C9519C70F1}"/>
              </a:ext>
            </a:extLst>
          </p:cNvPr>
          <p:cNvPicPr>
            <a:picLocks noChangeAspect="1"/>
          </p:cNvPicPr>
          <p:nvPr/>
        </p:nvPicPr>
        <p:blipFill>
          <a:blip r:embed="rId3"/>
          <a:stretch>
            <a:fillRect/>
          </a:stretch>
        </p:blipFill>
        <p:spPr>
          <a:xfrm>
            <a:off x="9641791" y="4921916"/>
            <a:ext cx="1474902" cy="1359072"/>
          </a:xfrm>
          <a:prstGeom prst="rect">
            <a:avLst/>
          </a:prstGeom>
        </p:spPr>
      </p:pic>
      <p:pic>
        <p:nvPicPr>
          <p:cNvPr id="10" name="Picture 9">
            <a:extLst>
              <a:ext uri="{FF2B5EF4-FFF2-40B4-BE49-F238E27FC236}">
                <a16:creationId xmlns:a16="http://schemas.microsoft.com/office/drawing/2014/main" id="{6CB6F02B-1179-4145-99EC-BBC2A5D5A85E}"/>
              </a:ext>
            </a:extLst>
          </p:cNvPr>
          <p:cNvPicPr>
            <a:picLocks noChangeAspect="1"/>
          </p:cNvPicPr>
          <p:nvPr/>
        </p:nvPicPr>
        <p:blipFill>
          <a:blip r:embed="rId4"/>
          <a:stretch>
            <a:fillRect/>
          </a:stretch>
        </p:blipFill>
        <p:spPr>
          <a:xfrm>
            <a:off x="7721662" y="5051418"/>
            <a:ext cx="1760194" cy="1129573"/>
          </a:xfrm>
          <a:prstGeom prst="rect">
            <a:avLst/>
          </a:prstGeom>
        </p:spPr>
      </p:pic>
      <p:sp>
        <p:nvSpPr>
          <p:cNvPr id="5" name="TextBox 4">
            <a:extLst>
              <a:ext uri="{FF2B5EF4-FFF2-40B4-BE49-F238E27FC236}">
                <a16:creationId xmlns:a16="http://schemas.microsoft.com/office/drawing/2014/main" id="{40B0D3EC-4FC4-18CB-6EF9-8794BE20C2F4}"/>
              </a:ext>
            </a:extLst>
          </p:cNvPr>
          <p:cNvSpPr txBox="1"/>
          <p:nvPr/>
        </p:nvSpPr>
        <p:spPr>
          <a:xfrm>
            <a:off x="7987553" y="2689412"/>
            <a:ext cx="184731" cy="369332"/>
          </a:xfrm>
          <a:prstGeom prst="rect">
            <a:avLst/>
          </a:prstGeom>
          <a:blipFill>
            <a:blip r:embed="rId5"/>
            <a:tile tx="0" ty="0" sx="100000" sy="100000" flip="none" algn="tl"/>
          </a:blipFill>
        </p:spPr>
        <p:txBody>
          <a:bodyPr wrap="none" rtlCol="0">
            <a:spAutoFit/>
          </a:bodyPr>
          <a:lstStyle/>
          <a:p>
            <a:endParaRPr lang="en-US" dirty="0"/>
          </a:p>
        </p:txBody>
      </p:sp>
    </p:spTree>
    <p:extLst>
      <p:ext uri="{BB962C8B-B14F-4D97-AF65-F5344CB8AC3E}">
        <p14:creationId xmlns:p14="http://schemas.microsoft.com/office/powerpoint/2010/main" val="363015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C75E2-C7E9-4CDE-A3E7-DB7E770B97E4}"/>
              </a:ext>
            </a:extLst>
          </p:cNvPr>
          <p:cNvSpPr>
            <a:spLocks noGrp="1"/>
          </p:cNvSpPr>
          <p:nvPr>
            <p:ph type="title"/>
          </p:nvPr>
        </p:nvSpPr>
        <p:spPr/>
        <p:txBody>
          <a:bodyPr/>
          <a:lstStyle/>
          <a:p>
            <a:r>
              <a:rPr lang="en-US" dirty="0"/>
              <a:t>Welcome to PA SHRM</a:t>
            </a:r>
          </a:p>
        </p:txBody>
      </p:sp>
      <p:sp>
        <p:nvSpPr>
          <p:cNvPr id="3" name="Content Placeholder 2">
            <a:extLst>
              <a:ext uri="{FF2B5EF4-FFF2-40B4-BE49-F238E27FC236}">
                <a16:creationId xmlns:a16="http://schemas.microsoft.com/office/drawing/2014/main" id="{D5F2D16A-183F-4A38-8872-766FA01EA75F}"/>
              </a:ext>
            </a:extLst>
          </p:cNvPr>
          <p:cNvSpPr>
            <a:spLocks noGrp="1"/>
          </p:cNvSpPr>
          <p:nvPr>
            <p:ph idx="1"/>
          </p:nvPr>
        </p:nvSpPr>
        <p:spPr>
          <a:xfrm>
            <a:off x="6616956" y="1887206"/>
            <a:ext cx="5030746" cy="4133461"/>
          </a:xfrm>
        </p:spPr>
        <p:txBody>
          <a:bodyPr>
            <a:normAutofit/>
          </a:bodyPr>
          <a:lstStyle/>
          <a:p>
            <a:r>
              <a:rPr lang="en-US" dirty="0"/>
              <a:t>The PA State Council for SHRM is a statewide organization that supports the furthering of the Human Resource profession.  The 25 local chapters within Pennsylvania all report to the State Council.  The state Council in turn reports to SHRM National.</a:t>
            </a:r>
          </a:p>
          <a:p>
            <a:r>
              <a:rPr lang="en-US" dirty="0"/>
              <a:t>In December of 2019 we had 12,856 SHRM Members in the State and of that 5,785 SHRM Members in local Chapters.  </a:t>
            </a:r>
          </a:p>
          <a:p>
            <a:r>
              <a:rPr lang="en-US" dirty="0"/>
              <a:t>Our events attract hundreds of professionals from across the state of Pennsylvania and Beyond! Our events are a great opportunity to meet with potential customers, build your organizations brand and network with peers.</a:t>
            </a:r>
          </a:p>
          <a:p>
            <a:r>
              <a:rPr lang="en-US" dirty="0"/>
              <a:t>We look forward to seeing you at our next event! </a:t>
            </a:r>
          </a:p>
        </p:txBody>
      </p:sp>
      <p:sp>
        <p:nvSpPr>
          <p:cNvPr id="4" name="Footer Placeholder 3">
            <a:extLst>
              <a:ext uri="{FF2B5EF4-FFF2-40B4-BE49-F238E27FC236}">
                <a16:creationId xmlns:a16="http://schemas.microsoft.com/office/drawing/2014/main" id="{16417046-E8D4-4851-862C-0BF84D8D122B}"/>
              </a:ext>
            </a:extLst>
          </p:cNvPr>
          <p:cNvSpPr>
            <a:spLocks noGrp="1"/>
          </p:cNvSpPr>
          <p:nvPr>
            <p:ph type="ftr" sz="quarter" idx="11"/>
          </p:nvPr>
        </p:nvSpPr>
        <p:spPr/>
        <p:txBody>
          <a:bodyPr/>
          <a:lstStyle/>
          <a:p>
            <a:r>
              <a:rPr lang="en-US" dirty="0"/>
              <a:t>www.pashrm.org </a:t>
            </a:r>
          </a:p>
        </p:txBody>
      </p:sp>
      <p:sp>
        <p:nvSpPr>
          <p:cNvPr id="5" name="Slide Number Placeholder 4">
            <a:extLst>
              <a:ext uri="{FF2B5EF4-FFF2-40B4-BE49-F238E27FC236}">
                <a16:creationId xmlns:a16="http://schemas.microsoft.com/office/drawing/2014/main" id="{37FC0AEA-646D-49DC-8618-CEFD70130E0C}"/>
              </a:ext>
            </a:extLst>
          </p:cNvPr>
          <p:cNvSpPr>
            <a:spLocks noGrp="1"/>
          </p:cNvSpPr>
          <p:nvPr>
            <p:ph type="sldNum" sz="quarter" idx="12"/>
          </p:nvPr>
        </p:nvSpPr>
        <p:spPr/>
        <p:txBody>
          <a:bodyPr/>
          <a:lstStyle/>
          <a:p>
            <a:fld id="{95CBEC59-7FF9-4688-98DF-89832A0C9025}" type="slidenum">
              <a:rPr lang="en-US" smtClean="0"/>
              <a:t>2</a:t>
            </a:fld>
            <a:endParaRPr lang="en-US" dirty="0"/>
          </a:p>
        </p:txBody>
      </p:sp>
      <p:sp>
        <p:nvSpPr>
          <p:cNvPr id="6" name="Subtitle 5">
            <a:extLst>
              <a:ext uri="{FF2B5EF4-FFF2-40B4-BE49-F238E27FC236}">
                <a16:creationId xmlns:a16="http://schemas.microsoft.com/office/drawing/2014/main" id="{09278663-6DFB-48C5-B58E-9F7560421BA7}"/>
              </a:ext>
            </a:extLst>
          </p:cNvPr>
          <p:cNvSpPr>
            <a:spLocks noGrp="1"/>
          </p:cNvSpPr>
          <p:nvPr>
            <p:ph type="subTitle" idx="13"/>
          </p:nvPr>
        </p:nvSpPr>
        <p:spPr/>
        <p:txBody>
          <a:bodyPr/>
          <a:lstStyle/>
          <a:p>
            <a:r>
              <a:rPr lang="en-US" dirty="0"/>
              <a:t>2023 Overview</a:t>
            </a:r>
          </a:p>
        </p:txBody>
      </p:sp>
      <p:sp>
        <p:nvSpPr>
          <p:cNvPr id="7" name="Text Placeholder 6">
            <a:extLst>
              <a:ext uri="{FF2B5EF4-FFF2-40B4-BE49-F238E27FC236}">
                <a16:creationId xmlns:a16="http://schemas.microsoft.com/office/drawing/2014/main" id="{C4252A41-D1CF-4A54-AC0D-995C22071BB3}"/>
              </a:ext>
            </a:extLst>
          </p:cNvPr>
          <p:cNvSpPr>
            <a:spLocks noGrp="1"/>
          </p:cNvSpPr>
          <p:nvPr>
            <p:ph type="body" sz="quarter" idx="14"/>
          </p:nvPr>
        </p:nvSpPr>
        <p:spPr/>
        <p:txBody>
          <a:bodyPr/>
          <a:lstStyle/>
          <a:p>
            <a:r>
              <a:rPr lang="en-US" dirty="0"/>
              <a:t>2023</a:t>
            </a:r>
          </a:p>
        </p:txBody>
      </p:sp>
      <p:pic>
        <p:nvPicPr>
          <p:cNvPr id="10" name="Picture 9">
            <a:extLst>
              <a:ext uri="{FF2B5EF4-FFF2-40B4-BE49-F238E27FC236}">
                <a16:creationId xmlns:a16="http://schemas.microsoft.com/office/drawing/2014/main" id="{396ABC44-DF67-4421-B090-57858CBD0C3C}"/>
              </a:ext>
            </a:extLst>
          </p:cNvPr>
          <p:cNvPicPr>
            <a:picLocks noChangeAspect="1"/>
          </p:cNvPicPr>
          <p:nvPr/>
        </p:nvPicPr>
        <p:blipFill>
          <a:blip r:embed="rId2"/>
          <a:stretch>
            <a:fillRect/>
          </a:stretch>
        </p:blipFill>
        <p:spPr>
          <a:xfrm>
            <a:off x="9224524" y="5567608"/>
            <a:ext cx="1164437" cy="1072989"/>
          </a:xfrm>
          <a:prstGeom prst="rect">
            <a:avLst/>
          </a:prstGeom>
        </p:spPr>
      </p:pic>
      <p:pic>
        <p:nvPicPr>
          <p:cNvPr id="11" name="Picture 10">
            <a:extLst>
              <a:ext uri="{FF2B5EF4-FFF2-40B4-BE49-F238E27FC236}">
                <a16:creationId xmlns:a16="http://schemas.microsoft.com/office/drawing/2014/main" id="{5196EC19-37BD-45AC-9AD3-3C1E33529613}"/>
              </a:ext>
            </a:extLst>
          </p:cNvPr>
          <p:cNvPicPr>
            <a:picLocks noChangeAspect="1"/>
          </p:cNvPicPr>
          <p:nvPr/>
        </p:nvPicPr>
        <p:blipFill>
          <a:blip r:embed="rId3"/>
          <a:stretch>
            <a:fillRect/>
          </a:stretch>
        </p:blipFill>
        <p:spPr>
          <a:xfrm>
            <a:off x="7459506" y="5581604"/>
            <a:ext cx="1548518" cy="993734"/>
          </a:xfrm>
          <a:prstGeom prst="rect">
            <a:avLst/>
          </a:prstGeom>
        </p:spPr>
      </p:pic>
    </p:spTree>
    <p:extLst>
      <p:ext uri="{BB962C8B-B14F-4D97-AF65-F5344CB8AC3E}">
        <p14:creationId xmlns:p14="http://schemas.microsoft.com/office/powerpoint/2010/main" val="13729251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071DD-D1ED-4494-BAB0-E44D84460558}"/>
              </a:ext>
            </a:extLst>
          </p:cNvPr>
          <p:cNvSpPr>
            <a:spLocks noGrp="1"/>
          </p:cNvSpPr>
          <p:nvPr>
            <p:ph type="title"/>
          </p:nvPr>
        </p:nvSpPr>
        <p:spPr/>
        <p:txBody>
          <a:bodyPr/>
          <a:lstStyle/>
          <a:p>
            <a:r>
              <a:rPr lang="en-US" dirty="0"/>
              <a:t>The PA State Council</a:t>
            </a:r>
          </a:p>
        </p:txBody>
      </p:sp>
      <p:sp>
        <p:nvSpPr>
          <p:cNvPr id="3" name="Text Placeholder 2">
            <a:extLst>
              <a:ext uri="{FF2B5EF4-FFF2-40B4-BE49-F238E27FC236}">
                <a16:creationId xmlns:a16="http://schemas.microsoft.com/office/drawing/2014/main" id="{FFD046CD-889C-4A2E-8DC3-BED5C7901EA2}"/>
              </a:ext>
            </a:extLst>
          </p:cNvPr>
          <p:cNvSpPr>
            <a:spLocks noGrp="1"/>
          </p:cNvSpPr>
          <p:nvPr>
            <p:ph type="body" idx="1"/>
          </p:nvPr>
        </p:nvSpPr>
        <p:spPr/>
        <p:txBody>
          <a:bodyPr/>
          <a:lstStyle/>
          <a:p>
            <a:r>
              <a:rPr lang="en-US" dirty="0"/>
              <a:t>About us</a:t>
            </a:r>
          </a:p>
        </p:txBody>
      </p:sp>
      <p:sp>
        <p:nvSpPr>
          <p:cNvPr id="4" name="Content Placeholder 3">
            <a:extLst>
              <a:ext uri="{FF2B5EF4-FFF2-40B4-BE49-F238E27FC236}">
                <a16:creationId xmlns:a16="http://schemas.microsoft.com/office/drawing/2014/main" id="{7D8E0C3E-549F-4B12-BC1D-70D49FDEE3EB}"/>
              </a:ext>
            </a:extLst>
          </p:cNvPr>
          <p:cNvSpPr>
            <a:spLocks noGrp="1"/>
          </p:cNvSpPr>
          <p:nvPr>
            <p:ph sz="half" idx="2"/>
          </p:nvPr>
        </p:nvSpPr>
        <p:spPr>
          <a:xfrm>
            <a:off x="1015310" y="3306418"/>
            <a:ext cx="10342580" cy="2773258"/>
          </a:xfrm>
        </p:spPr>
        <p:txBody>
          <a:bodyPr/>
          <a:lstStyle/>
          <a:p>
            <a:pPr marL="0" indent="0">
              <a:buNone/>
            </a:pPr>
            <a:r>
              <a:rPr lang="en-US" dirty="0"/>
              <a:t>We provide HR professionals in the Commonwealth of Pennsylvania information on local, statewide and national HR events, resources, initiatives and legislation to assist you in your day-to-day HR duties. For those who serve on local chapter boards, we are also here to assist you in your leadership role. We are a 100% volunteer council that takes a strategic approach to advance the profession and serve the HR professional.</a:t>
            </a:r>
          </a:p>
          <a:p>
            <a:pPr marL="0" indent="0">
              <a:buNone/>
            </a:pPr>
            <a:endParaRPr lang="en-US" dirty="0"/>
          </a:p>
          <a:p>
            <a:pPr marL="2106000" lvl="5" indent="0">
              <a:buNone/>
            </a:pPr>
            <a:r>
              <a:rPr lang="en-US" sz="1600" dirty="0">
                <a:solidFill>
                  <a:schemeClr val="bg1"/>
                </a:solidFill>
              </a:rPr>
              <a:t>Thank you for being an active member in your SHRM Chapter.</a:t>
            </a:r>
          </a:p>
          <a:p>
            <a:pPr lvl="5">
              <a:buFontTx/>
              <a:buChar char="-"/>
            </a:pPr>
            <a:r>
              <a:rPr lang="en-US" sz="1600" dirty="0">
                <a:solidFill>
                  <a:schemeClr val="bg1"/>
                </a:solidFill>
              </a:rPr>
              <a:t>Sue Greene, SHRM-CP, PHR, CCT, State Director</a:t>
            </a:r>
          </a:p>
        </p:txBody>
      </p:sp>
      <p:sp>
        <p:nvSpPr>
          <p:cNvPr id="7" name="Footer Placeholder 6">
            <a:extLst>
              <a:ext uri="{FF2B5EF4-FFF2-40B4-BE49-F238E27FC236}">
                <a16:creationId xmlns:a16="http://schemas.microsoft.com/office/drawing/2014/main" id="{01088409-0EAA-441A-9E25-8CC3324ED156}"/>
              </a:ext>
            </a:extLst>
          </p:cNvPr>
          <p:cNvSpPr>
            <a:spLocks noGrp="1"/>
          </p:cNvSpPr>
          <p:nvPr>
            <p:ph type="ftr" sz="quarter" idx="11"/>
          </p:nvPr>
        </p:nvSpPr>
        <p:spPr/>
        <p:txBody>
          <a:bodyPr/>
          <a:lstStyle/>
          <a:p>
            <a:r>
              <a:rPr lang="en-US" dirty="0">
                <a:hlinkClick r:id="rId2"/>
              </a:rPr>
              <a:t>www.pashrm.org</a:t>
            </a:r>
            <a:r>
              <a:rPr lang="en-US" dirty="0"/>
              <a:t> </a:t>
            </a:r>
          </a:p>
        </p:txBody>
      </p:sp>
      <p:sp>
        <p:nvSpPr>
          <p:cNvPr id="8" name="Slide Number Placeholder 7">
            <a:extLst>
              <a:ext uri="{FF2B5EF4-FFF2-40B4-BE49-F238E27FC236}">
                <a16:creationId xmlns:a16="http://schemas.microsoft.com/office/drawing/2014/main" id="{B3B47294-B529-4908-976B-4F8ECE7A45B3}"/>
              </a:ext>
            </a:extLst>
          </p:cNvPr>
          <p:cNvSpPr>
            <a:spLocks noGrp="1"/>
          </p:cNvSpPr>
          <p:nvPr>
            <p:ph type="sldNum" sz="quarter" idx="12"/>
          </p:nvPr>
        </p:nvSpPr>
        <p:spPr/>
        <p:txBody>
          <a:bodyPr/>
          <a:lstStyle/>
          <a:p>
            <a:fld id="{95CBEC59-7FF9-4688-98DF-89832A0C9025}" type="slidenum">
              <a:rPr lang="en-US" smtClean="0"/>
              <a:pPr/>
              <a:t>3</a:t>
            </a:fld>
            <a:endParaRPr lang="en-US" dirty="0"/>
          </a:p>
        </p:txBody>
      </p:sp>
      <p:sp>
        <p:nvSpPr>
          <p:cNvPr id="9" name="Text Placeholder 8">
            <a:extLst>
              <a:ext uri="{FF2B5EF4-FFF2-40B4-BE49-F238E27FC236}">
                <a16:creationId xmlns:a16="http://schemas.microsoft.com/office/drawing/2014/main" id="{8527968E-142A-49A3-8ED6-285EDE03F378}"/>
              </a:ext>
            </a:extLst>
          </p:cNvPr>
          <p:cNvSpPr>
            <a:spLocks noGrp="1"/>
          </p:cNvSpPr>
          <p:nvPr>
            <p:ph type="body" sz="quarter" idx="14"/>
          </p:nvPr>
        </p:nvSpPr>
        <p:spPr/>
        <p:txBody>
          <a:bodyPr/>
          <a:lstStyle/>
          <a:p>
            <a:r>
              <a:rPr lang="en-US" dirty="0"/>
              <a:t>2023</a:t>
            </a:r>
          </a:p>
        </p:txBody>
      </p:sp>
      <p:pic>
        <p:nvPicPr>
          <p:cNvPr id="12" name="Picture 11">
            <a:extLst>
              <a:ext uri="{FF2B5EF4-FFF2-40B4-BE49-F238E27FC236}">
                <a16:creationId xmlns:a16="http://schemas.microsoft.com/office/drawing/2014/main" id="{51ACF8FA-ADC7-48EE-AD73-6158CE3C4BDC}"/>
              </a:ext>
            </a:extLst>
          </p:cNvPr>
          <p:cNvPicPr>
            <a:picLocks noChangeAspect="1"/>
          </p:cNvPicPr>
          <p:nvPr/>
        </p:nvPicPr>
        <p:blipFill>
          <a:blip r:embed="rId3"/>
          <a:stretch>
            <a:fillRect/>
          </a:stretch>
        </p:blipFill>
        <p:spPr>
          <a:xfrm>
            <a:off x="10092259" y="5597113"/>
            <a:ext cx="1164437" cy="1072989"/>
          </a:xfrm>
          <a:prstGeom prst="rect">
            <a:avLst/>
          </a:prstGeom>
        </p:spPr>
      </p:pic>
      <p:pic>
        <p:nvPicPr>
          <p:cNvPr id="13" name="Picture 12">
            <a:extLst>
              <a:ext uri="{FF2B5EF4-FFF2-40B4-BE49-F238E27FC236}">
                <a16:creationId xmlns:a16="http://schemas.microsoft.com/office/drawing/2014/main" id="{2265D965-7F26-403A-A106-07A7D8F6820E}"/>
              </a:ext>
            </a:extLst>
          </p:cNvPr>
          <p:cNvPicPr>
            <a:picLocks noChangeAspect="1"/>
          </p:cNvPicPr>
          <p:nvPr/>
        </p:nvPicPr>
        <p:blipFill>
          <a:blip r:embed="rId4"/>
          <a:stretch>
            <a:fillRect/>
          </a:stretch>
        </p:blipFill>
        <p:spPr>
          <a:xfrm>
            <a:off x="8332814" y="5676368"/>
            <a:ext cx="1548518" cy="993734"/>
          </a:xfrm>
          <a:prstGeom prst="rect">
            <a:avLst/>
          </a:prstGeom>
        </p:spPr>
      </p:pic>
      <p:pic>
        <p:nvPicPr>
          <p:cNvPr id="6" name="Picture 5" descr="A person smiling at the camera&#10;&#10;Description automatically generated with low confidence">
            <a:extLst>
              <a:ext uri="{FF2B5EF4-FFF2-40B4-BE49-F238E27FC236}">
                <a16:creationId xmlns:a16="http://schemas.microsoft.com/office/drawing/2014/main" id="{E934D647-6F1F-8F48-9DC7-33338DD96618}"/>
              </a:ext>
            </a:extLst>
          </p:cNvPr>
          <p:cNvPicPr>
            <a:picLocks noChangeAspect="1"/>
          </p:cNvPicPr>
          <p:nvPr/>
        </p:nvPicPr>
        <p:blipFill>
          <a:blip r:embed="rId5"/>
          <a:stretch>
            <a:fillRect/>
          </a:stretch>
        </p:blipFill>
        <p:spPr>
          <a:xfrm>
            <a:off x="1932809" y="4432675"/>
            <a:ext cx="1164438" cy="1164438"/>
          </a:xfrm>
          <a:prstGeom prst="rect">
            <a:avLst/>
          </a:prstGeom>
        </p:spPr>
      </p:pic>
    </p:spTree>
    <p:extLst>
      <p:ext uri="{BB962C8B-B14F-4D97-AF65-F5344CB8AC3E}">
        <p14:creationId xmlns:p14="http://schemas.microsoft.com/office/powerpoint/2010/main" val="26379582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D2EC5-0A20-4D63-B00B-DEB39889DB69}"/>
              </a:ext>
            </a:extLst>
          </p:cNvPr>
          <p:cNvSpPr>
            <a:spLocks noGrp="1"/>
          </p:cNvSpPr>
          <p:nvPr>
            <p:ph type="title"/>
          </p:nvPr>
        </p:nvSpPr>
        <p:spPr/>
        <p:txBody>
          <a:bodyPr/>
          <a:lstStyle/>
          <a:p>
            <a:r>
              <a:rPr lang="en-US" dirty="0"/>
              <a:t>PA State Council for SHRM 2023 Conferences</a:t>
            </a:r>
          </a:p>
        </p:txBody>
      </p:sp>
      <p:sp>
        <p:nvSpPr>
          <p:cNvPr id="4" name="Text Placeholder 3">
            <a:extLst>
              <a:ext uri="{FF2B5EF4-FFF2-40B4-BE49-F238E27FC236}">
                <a16:creationId xmlns:a16="http://schemas.microsoft.com/office/drawing/2014/main" id="{BA4F3DDE-5D3C-40C1-A976-7406EB83A85A}"/>
              </a:ext>
            </a:extLst>
          </p:cNvPr>
          <p:cNvSpPr>
            <a:spLocks noGrp="1"/>
          </p:cNvSpPr>
          <p:nvPr>
            <p:ph type="body" sz="half" idx="2"/>
          </p:nvPr>
        </p:nvSpPr>
        <p:spPr>
          <a:xfrm>
            <a:off x="928799" y="3308877"/>
            <a:ext cx="4148810" cy="2789919"/>
          </a:xfrm>
        </p:spPr>
        <p:txBody>
          <a:bodyPr>
            <a:normAutofit/>
          </a:bodyPr>
          <a:lstStyle/>
          <a:p>
            <a:pPr marL="342900" indent="-342900">
              <a:buFont typeface="Arial" panose="020B0604020202020204" pitchFamily="34" charset="0"/>
              <a:buChar char="•"/>
            </a:pPr>
            <a:r>
              <a:rPr lang="en-US" sz="2000" dirty="0"/>
              <a:t>Legislative &amp; Legal Conference – Friday, April 28</a:t>
            </a:r>
            <a:r>
              <a:rPr lang="en-US" sz="2000" baseline="30000" dirty="0"/>
              <a:t>th</a:t>
            </a:r>
            <a:r>
              <a:rPr lang="en-US" sz="2000" dirty="0"/>
              <a:t> 2023</a:t>
            </a:r>
          </a:p>
          <a:p>
            <a:pPr marL="342900" indent="-342900">
              <a:buFont typeface="Arial" panose="020B0604020202020204" pitchFamily="34" charset="0"/>
              <a:buChar char="•"/>
            </a:pPr>
            <a:r>
              <a:rPr lang="en-US" sz="2000" dirty="0"/>
              <a:t>Volunteer Leadership Conference – Friday, July 21</a:t>
            </a:r>
            <a:r>
              <a:rPr lang="en-US" sz="2000" baseline="30000" dirty="0"/>
              <a:t>st</a:t>
            </a:r>
            <a:r>
              <a:rPr lang="en-US" sz="2000" dirty="0"/>
              <a:t> 2023</a:t>
            </a:r>
          </a:p>
          <a:p>
            <a:pPr marL="342900" indent="-342900">
              <a:buFont typeface="Arial" panose="020B0604020202020204" pitchFamily="34" charset="0"/>
              <a:buChar char="•"/>
            </a:pPr>
            <a:r>
              <a:rPr lang="en-US" sz="2000" dirty="0"/>
              <a:t>Annual State Conference –Thursday, September 14</a:t>
            </a:r>
            <a:r>
              <a:rPr lang="en-US" sz="2000" baseline="30000" dirty="0"/>
              <a:t>th</a:t>
            </a:r>
            <a:r>
              <a:rPr lang="en-US" sz="2000" dirty="0"/>
              <a:t> and 15</a:t>
            </a:r>
            <a:r>
              <a:rPr lang="en-US" sz="2000" baseline="30000" dirty="0"/>
              <a:t>th</a:t>
            </a:r>
            <a:r>
              <a:rPr lang="en-US" sz="2000" dirty="0"/>
              <a:t> 2023</a:t>
            </a:r>
          </a:p>
        </p:txBody>
      </p:sp>
      <p:sp>
        <p:nvSpPr>
          <p:cNvPr id="5" name="Footer Placeholder 4">
            <a:extLst>
              <a:ext uri="{FF2B5EF4-FFF2-40B4-BE49-F238E27FC236}">
                <a16:creationId xmlns:a16="http://schemas.microsoft.com/office/drawing/2014/main" id="{3ACAEA0E-0AD2-4431-A4BB-BA6FE0FB9361}"/>
              </a:ext>
            </a:extLst>
          </p:cNvPr>
          <p:cNvSpPr>
            <a:spLocks noGrp="1"/>
          </p:cNvSpPr>
          <p:nvPr>
            <p:ph type="ftr" sz="quarter" idx="11"/>
          </p:nvPr>
        </p:nvSpPr>
        <p:spPr/>
        <p:txBody>
          <a:bodyPr/>
          <a:lstStyle/>
          <a:p>
            <a:r>
              <a:rPr lang="en-US" dirty="0">
                <a:hlinkClick r:id="rId2"/>
              </a:rPr>
              <a:t>www.pashrm.org</a:t>
            </a:r>
            <a:r>
              <a:rPr lang="en-US" dirty="0"/>
              <a:t> </a:t>
            </a:r>
          </a:p>
        </p:txBody>
      </p:sp>
      <p:sp>
        <p:nvSpPr>
          <p:cNvPr id="6" name="Slide Number Placeholder 5">
            <a:extLst>
              <a:ext uri="{FF2B5EF4-FFF2-40B4-BE49-F238E27FC236}">
                <a16:creationId xmlns:a16="http://schemas.microsoft.com/office/drawing/2014/main" id="{CFFA8F80-4A21-4C24-8E8C-2EF0B85E8130}"/>
              </a:ext>
            </a:extLst>
          </p:cNvPr>
          <p:cNvSpPr>
            <a:spLocks noGrp="1"/>
          </p:cNvSpPr>
          <p:nvPr>
            <p:ph type="sldNum" sz="quarter" idx="12"/>
          </p:nvPr>
        </p:nvSpPr>
        <p:spPr/>
        <p:txBody>
          <a:bodyPr/>
          <a:lstStyle/>
          <a:p>
            <a:fld id="{95CBEC59-7FF9-4688-98DF-89832A0C9025}" type="slidenum">
              <a:rPr lang="en-US" smtClean="0"/>
              <a:t>4</a:t>
            </a:fld>
            <a:endParaRPr lang="en-US" dirty="0"/>
          </a:p>
        </p:txBody>
      </p:sp>
      <p:sp>
        <p:nvSpPr>
          <p:cNvPr id="7" name="Text Placeholder 6">
            <a:extLst>
              <a:ext uri="{FF2B5EF4-FFF2-40B4-BE49-F238E27FC236}">
                <a16:creationId xmlns:a16="http://schemas.microsoft.com/office/drawing/2014/main" id="{E18E7856-1972-4633-98B1-7926DA31AF8F}"/>
              </a:ext>
            </a:extLst>
          </p:cNvPr>
          <p:cNvSpPr>
            <a:spLocks noGrp="1"/>
          </p:cNvSpPr>
          <p:nvPr>
            <p:ph type="body" sz="quarter" idx="14"/>
          </p:nvPr>
        </p:nvSpPr>
        <p:spPr/>
        <p:txBody>
          <a:bodyPr/>
          <a:lstStyle/>
          <a:p>
            <a:r>
              <a:rPr lang="en-US" dirty="0"/>
              <a:t>2023</a:t>
            </a:r>
          </a:p>
        </p:txBody>
      </p:sp>
      <p:pic>
        <p:nvPicPr>
          <p:cNvPr id="9" name="Picture 8" descr="A group of people in a room&#10;&#10;Description automatically generated with low confidence">
            <a:extLst>
              <a:ext uri="{FF2B5EF4-FFF2-40B4-BE49-F238E27FC236}">
                <a16:creationId xmlns:a16="http://schemas.microsoft.com/office/drawing/2014/main" id="{3927562C-D825-0FCF-DE3E-72C6AAAA2D4F}"/>
              </a:ext>
            </a:extLst>
          </p:cNvPr>
          <p:cNvPicPr>
            <a:picLocks noChangeAspect="1"/>
          </p:cNvPicPr>
          <p:nvPr/>
        </p:nvPicPr>
        <p:blipFill>
          <a:blip r:embed="rId3"/>
          <a:stretch>
            <a:fillRect/>
          </a:stretch>
        </p:blipFill>
        <p:spPr>
          <a:xfrm>
            <a:off x="5447100" y="1017194"/>
            <a:ext cx="5496392" cy="5049484"/>
          </a:xfrm>
          <a:prstGeom prst="rect">
            <a:avLst/>
          </a:prstGeom>
        </p:spPr>
      </p:pic>
    </p:spTree>
    <p:extLst>
      <p:ext uri="{BB962C8B-B14F-4D97-AF65-F5344CB8AC3E}">
        <p14:creationId xmlns:p14="http://schemas.microsoft.com/office/powerpoint/2010/main" val="3198773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CD96C-ADDF-4D9F-B790-CF6E3E55A9DB}"/>
              </a:ext>
            </a:extLst>
          </p:cNvPr>
          <p:cNvSpPr>
            <a:spLocks noGrp="1"/>
          </p:cNvSpPr>
          <p:nvPr>
            <p:ph type="title"/>
          </p:nvPr>
        </p:nvSpPr>
        <p:spPr/>
        <p:txBody>
          <a:bodyPr/>
          <a:lstStyle/>
          <a:p>
            <a:r>
              <a:rPr lang="en-US" dirty="0"/>
              <a:t>Sponsor Benefits</a:t>
            </a:r>
          </a:p>
        </p:txBody>
      </p:sp>
      <p:sp>
        <p:nvSpPr>
          <p:cNvPr id="4" name="Footer Placeholder 3">
            <a:extLst>
              <a:ext uri="{FF2B5EF4-FFF2-40B4-BE49-F238E27FC236}">
                <a16:creationId xmlns:a16="http://schemas.microsoft.com/office/drawing/2014/main" id="{4D0104A1-25DB-4A49-B257-40CF6B30A4BF}"/>
              </a:ext>
            </a:extLst>
          </p:cNvPr>
          <p:cNvSpPr>
            <a:spLocks noGrp="1"/>
          </p:cNvSpPr>
          <p:nvPr>
            <p:ph type="ftr" sz="quarter" idx="11"/>
          </p:nvPr>
        </p:nvSpPr>
        <p:spPr/>
        <p:txBody>
          <a:bodyPr/>
          <a:lstStyle/>
          <a:p>
            <a:r>
              <a:rPr lang="en-US" dirty="0">
                <a:hlinkClick r:id="rId2"/>
              </a:rPr>
              <a:t>www.pashrm.org</a:t>
            </a:r>
            <a:r>
              <a:rPr lang="en-US" dirty="0"/>
              <a:t> </a:t>
            </a:r>
          </a:p>
        </p:txBody>
      </p:sp>
      <p:sp>
        <p:nvSpPr>
          <p:cNvPr id="5" name="Slide Number Placeholder 4">
            <a:extLst>
              <a:ext uri="{FF2B5EF4-FFF2-40B4-BE49-F238E27FC236}">
                <a16:creationId xmlns:a16="http://schemas.microsoft.com/office/drawing/2014/main" id="{3F040D52-4191-48B5-89BF-0F57F61C4487}"/>
              </a:ext>
            </a:extLst>
          </p:cNvPr>
          <p:cNvSpPr>
            <a:spLocks noGrp="1"/>
          </p:cNvSpPr>
          <p:nvPr>
            <p:ph type="sldNum" sz="quarter" idx="12"/>
          </p:nvPr>
        </p:nvSpPr>
        <p:spPr/>
        <p:txBody>
          <a:bodyPr/>
          <a:lstStyle/>
          <a:p>
            <a:fld id="{95CBEC59-7FF9-4688-98DF-89832A0C9025}" type="slidenum">
              <a:rPr lang="en-US" smtClean="0"/>
              <a:pPr/>
              <a:t>5</a:t>
            </a:fld>
            <a:endParaRPr lang="en-US" dirty="0"/>
          </a:p>
        </p:txBody>
      </p:sp>
      <p:sp>
        <p:nvSpPr>
          <p:cNvPr id="29" name="Text Placeholder 28">
            <a:extLst>
              <a:ext uri="{FF2B5EF4-FFF2-40B4-BE49-F238E27FC236}">
                <a16:creationId xmlns:a16="http://schemas.microsoft.com/office/drawing/2014/main" id="{5BD9075D-1F42-4726-8EC6-EE8B416392BD}"/>
              </a:ext>
            </a:extLst>
          </p:cNvPr>
          <p:cNvSpPr>
            <a:spLocks noGrp="1"/>
          </p:cNvSpPr>
          <p:nvPr>
            <p:ph type="body" sz="quarter" idx="14"/>
          </p:nvPr>
        </p:nvSpPr>
        <p:spPr/>
        <p:txBody>
          <a:bodyPr/>
          <a:lstStyle/>
          <a:p>
            <a:r>
              <a:rPr lang="en-US" dirty="0"/>
              <a:t>2023</a:t>
            </a:r>
          </a:p>
        </p:txBody>
      </p:sp>
      <p:sp>
        <p:nvSpPr>
          <p:cNvPr id="32" name="Text Placeholder 31">
            <a:extLst>
              <a:ext uri="{FF2B5EF4-FFF2-40B4-BE49-F238E27FC236}">
                <a16:creationId xmlns:a16="http://schemas.microsoft.com/office/drawing/2014/main" id="{188B3941-E817-44DE-8D5A-DCA0DAB61823}"/>
              </a:ext>
            </a:extLst>
          </p:cNvPr>
          <p:cNvSpPr>
            <a:spLocks noGrp="1"/>
          </p:cNvSpPr>
          <p:nvPr>
            <p:ph type="body" sz="half" idx="18"/>
          </p:nvPr>
        </p:nvSpPr>
        <p:spPr>
          <a:xfrm>
            <a:off x="1029469" y="2843728"/>
            <a:ext cx="3256674" cy="499493"/>
          </a:xfrm>
        </p:spPr>
        <p:txBody>
          <a:bodyPr/>
          <a:lstStyle/>
          <a:p>
            <a:r>
              <a:rPr lang="en-US" dirty="0"/>
              <a:t>Your Target Market</a:t>
            </a:r>
          </a:p>
        </p:txBody>
      </p:sp>
      <p:sp>
        <p:nvSpPr>
          <p:cNvPr id="33" name="Text Placeholder 32">
            <a:extLst>
              <a:ext uri="{FF2B5EF4-FFF2-40B4-BE49-F238E27FC236}">
                <a16:creationId xmlns:a16="http://schemas.microsoft.com/office/drawing/2014/main" id="{20613223-43E0-4B37-AFB8-C0C5F47750A5}"/>
              </a:ext>
            </a:extLst>
          </p:cNvPr>
          <p:cNvSpPr>
            <a:spLocks noGrp="1"/>
          </p:cNvSpPr>
          <p:nvPr>
            <p:ph type="body" sz="half" idx="19"/>
          </p:nvPr>
        </p:nvSpPr>
        <p:spPr>
          <a:xfrm>
            <a:off x="4568331" y="2843728"/>
            <a:ext cx="3256674" cy="499493"/>
          </a:xfrm>
        </p:spPr>
        <p:txBody>
          <a:bodyPr/>
          <a:lstStyle/>
          <a:p>
            <a:r>
              <a:rPr lang="en-US" dirty="0"/>
              <a:t>Quality Time</a:t>
            </a:r>
          </a:p>
        </p:txBody>
      </p:sp>
      <p:sp>
        <p:nvSpPr>
          <p:cNvPr id="34" name="Text Placeholder 33">
            <a:extLst>
              <a:ext uri="{FF2B5EF4-FFF2-40B4-BE49-F238E27FC236}">
                <a16:creationId xmlns:a16="http://schemas.microsoft.com/office/drawing/2014/main" id="{3C4E060E-0CFB-411A-B226-CDA349703288}"/>
              </a:ext>
            </a:extLst>
          </p:cNvPr>
          <p:cNvSpPr>
            <a:spLocks noGrp="1"/>
          </p:cNvSpPr>
          <p:nvPr>
            <p:ph type="body" sz="half" idx="20"/>
          </p:nvPr>
        </p:nvSpPr>
        <p:spPr>
          <a:xfrm>
            <a:off x="8107193" y="2843728"/>
            <a:ext cx="3256674" cy="499493"/>
          </a:xfrm>
        </p:spPr>
        <p:txBody>
          <a:bodyPr/>
          <a:lstStyle/>
          <a:p>
            <a:r>
              <a:rPr lang="en-US" dirty="0"/>
              <a:t>Face Time &amp; Follow-Up</a:t>
            </a:r>
          </a:p>
        </p:txBody>
      </p:sp>
      <p:sp>
        <p:nvSpPr>
          <p:cNvPr id="38" name="Text Placeholder 37">
            <a:extLst>
              <a:ext uri="{FF2B5EF4-FFF2-40B4-BE49-F238E27FC236}">
                <a16:creationId xmlns:a16="http://schemas.microsoft.com/office/drawing/2014/main" id="{4EC928A2-6A4A-452E-8823-81F26EA40C9C}"/>
              </a:ext>
            </a:extLst>
          </p:cNvPr>
          <p:cNvSpPr>
            <a:spLocks noGrp="1"/>
          </p:cNvSpPr>
          <p:nvPr>
            <p:ph type="body" sz="half" idx="24"/>
          </p:nvPr>
        </p:nvSpPr>
        <p:spPr>
          <a:xfrm>
            <a:off x="1029469" y="3267291"/>
            <a:ext cx="3256674" cy="2781171"/>
          </a:xfrm>
        </p:spPr>
        <p:txBody>
          <a:bodyPr>
            <a:normAutofit/>
          </a:bodyPr>
          <a:lstStyle/>
          <a:p>
            <a:r>
              <a:rPr lang="en-US" dirty="0"/>
              <a:t>Meet and interact with the exact customers that you are seeking.  Our conferences bring together hundreds of HR professionals. In addition to having a strong, on-site  presence at the conference, sponsorship of our event allows for the promotion of your company brand throughout the HR community.</a:t>
            </a:r>
          </a:p>
        </p:txBody>
      </p:sp>
      <p:sp>
        <p:nvSpPr>
          <p:cNvPr id="39" name="Text Placeholder 38">
            <a:extLst>
              <a:ext uri="{FF2B5EF4-FFF2-40B4-BE49-F238E27FC236}">
                <a16:creationId xmlns:a16="http://schemas.microsoft.com/office/drawing/2014/main" id="{0388AEE0-2630-4EEB-80E0-53D74792BE97}"/>
              </a:ext>
            </a:extLst>
          </p:cNvPr>
          <p:cNvSpPr>
            <a:spLocks noGrp="1"/>
          </p:cNvSpPr>
          <p:nvPr>
            <p:ph type="body" sz="half" idx="25"/>
          </p:nvPr>
        </p:nvSpPr>
        <p:spPr>
          <a:xfrm>
            <a:off x="4613044" y="3267292"/>
            <a:ext cx="3256674" cy="2848282"/>
          </a:xfrm>
        </p:spPr>
        <p:txBody>
          <a:bodyPr>
            <a:normAutofit/>
          </a:bodyPr>
          <a:lstStyle/>
          <a:p>
            <a:r>
              <a:rPr lang="en-US" dirty="0"/>
              <a:t>Spend more time with our attendees.  We go to great lengths to make sure that our exhibitors and sponsors have lots of face time with those who attend our conferences.  We encourage this by offering prizes for visiting booths in addition to encouraging our sponsors and exhibitors to raffle items as well. </a:t>
            </a:r>
          </a:p>
        </p:txBody>
      </p:sp>
      <p:sp>
        <p:nvSpPr>
          <p:cNvPr id="40" name="Text Placeholder 39">
            <a:extLst>
              <a:ext uri="{FF2B5EF4-FFF2-40B4-BE49-F238E27FC236}">
                <a16:creationId xmlns:a16="http://schemas.microsoft.com/office/drawing/2014/main" id="{F5F658D4-342A-4944-98F5-EC1761CC401B}"/>
              </a:ext>
            </a:extLst>
          </p:cNvPr>
          <p:cNvSpPr>
            <a:spLocks noGrp="1"/>
          </p:cNvSpPr>
          <p:nvPr>
            <p:ph type="body" sz="half" idx="26"/>
          </p:nvPr>
        </p:nvSpPr>
        <p:spPr>
          <a:xfrm>
            <a:off x="8107193" y="3267292"/>
            <a:ext cx="3256674" cy="2135218"/>
          </a:xfrm>
        </p:spPr>
        <p:txBody>
          <a:bodyPr>
            <a:normAutofit/>
          </a:bodyPr>
          <a:lstStyle/>
          <a:p>
            <a:r>
              <a:rPr lang="en-US" dirty="0"/>
              <a:t>Stay in front of customers with mentions on PA SHRM official channels.  Certain sponsors will have the ability to be shared on our Social Media channels including Twitter, Facebook and LinkedIn.  After the conference attendees can also be contacted regarding interaction.* </a:t>
            </a:r>
          </a:p>
        </p:txBody>
      </p:sp>
      <p:pic>
        <p:nvPicPr>
          <p:cNvPr id="59" name="Picture Placeholder 58" descr="Stopwatch">
            <a:extLst>
              <a:ext uri="{FF2B5EF4-FFF2-40B4-BE49-F238E27FC236}">
                <a16:creationId xmlns:a16="http://schemas.microsoft.com/office/drawing/2014/main" id="{254CDD44-0160-47AE-934F-2D936D20C7FF}"/>
              </a:ext>
            </a:extLst>
          </p:cNvPr>
          <p:cNvPicPr>
            <a:picLocks noGrp="1" noChangeAspect="1"/>
          </p:cNvPicPr>
          <p:nvPr>
            <p:ph type="pic" sz="quarter" idx="3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613044" y="1987025"/>
            <a:ext cx="867600" cy="868680"/>
          </a:xfrm>
        </p:spPr>
      </p:pic>
      <p:pic>
        <p:nvPicPr>
          <p:cNvPr id="61" name="Picture Placeholder 60" descr="Target">
            <a:extLst>
              <a:ext uri="{FF2B5EF4-FFF2-40B4-BE49-F238E27FC236}">
                <a16:creationId xmlns:a16="http://schemas.microsoft.com/office/drawing/2014/main" id="{ED39021A-AD0E-4A23-A73D-402E0578804C}"/>
              </a:ext>
            </a:extLst>
          </p:cNvPr>
          <p:cNvPicPr>
            <a:picLocks noGrp="1" noChangeAspect="1"/>
          </p:cNvPicPr>
          <p:nvPr>
            <p:ph type="pic" sz="quarter" idx="32"/>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148354" y="1987025"/>
            <a:ext cx="867600" cy="868680"/>
          </a:xfrm>
        </p:spPr>
      </p:pic>
      <p:pic>
        <p:nvPicPr>
          <p:cNvPr id="77" name="Picture Placeholder 76" descr="Bullseye">
            <a:extLst>
              <a:ext uri="{FF2B5EF4-FFF2-40B4-BE49-F238E27FC236}">
                <a16:creationId xmlns:a16="http://schemas.microsoft.com/office/drawing/2014/main" id="{97C0FBD8-CC2C-4B3C-BEA4-C0AF2C3DED1B}"/>
              </a:ext>
            </a:extLst>
          </p:cNvPr>
          <p:cNvPicPr>
            <a:picLocks noGrp="1" noChangeAspect="1"/>
          </p:cNvPicPr>
          <p:nvPr>
            <p:ph type="pic" sz="quarter" idx="30"/>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77734" y="1987025"/>
            <a:ext cx="867600" cy="868680"/>
          </a:xfrm>
        </p:spPr>
      </p:pic>
      <p:sp>
        <p:nvSpPr>
          <p:cNvPr id="24" name="TextBox 23">
            <a:extLst>
              <a:ext uri="{FF2B5EF4-FFF2-40B4-BE49-F238E27FC236}">
                <a16:creationId xmlns:a16="http://schemas.microsoft.com/office/drawing/2014/main" id="{A4C7EE85-468B-4E62-8EC4-6F93A018EA49}"/>
              </a:ext>
            </a:extLst>
          </p:cNvPr>
          <p:cNvSpPr txBox="1"/>
          <p:nvPr/>
        </p:nvSpPr>
        <p:spPr>
          <a:xfrm>
            <a:off x="2097248" y="6187538"/>
            <a:ext cx="9110444" cy="338554"/>
          </a:xfrm>
          <a:prstGeom prst="rect">
            <a:avLst/>
          </a:prstGeom>
          <a:noFill/>
        </p:spPr>
        <p:txBody>
          <a:bodyPr wrap="square" rtlCol="0">
            <a:spAutoFit/>
          </a:bodyPr>
          <a:lstStyle/>
          <a:p>
            <a:r>
              <a:rPr lang="en-US" sz="800" dirty="0">
                <a:solidFill>
                  <a:schemeClr val="bg1"/>
                </a:solidFill>
              </a:rPr>
              <a:t>* Exhibitors have an opportunity to collect contact during each event.  Not all exhibit or sponsor opportunity will allow for receipt of attendee list. All Sponsor/Exhibitor packages are subjects to Terms &amp; Conditions, including the E-mail Marketing Policy.  </a:t>
            </a:r>
          </a:p>
        </p:txBody>
      </p:sp>
    </p:spTree>
    <p:extLst>
      <p:ext uri="{BB962C8B-B14F-4D97-AF65-F5344CB8AC3E}">
        <p14:creationId xmlns:p14="http://schemas.microsoft.com/office/powerpoint/2010/main" val="6438016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FFA0D-6ED6-4955-8EC3-A872BABD835F}"/>
              </a:ext>
            </a:extLst>
          </p:cNvPr>
          <p:cNvSpPr>
            <a:spLocks noGrp="1"/>
          </p:cNvSpPr>
          <p:nvPr>
            <p:ph type="title"/>
          </p:nvPr>
        </p:nvSpPr>
        <p:spPr>
          <a:xfrm>
            <a:off x="1527518" y="446264"/>
            <a:ext cx="4143555" cy="1536580"/>
          </a:xfrm>
        </p:spPr>
        <p:txBody>
          <a:bodyPr>
            <a:normAutofit fontScale="90000"/>
          </a:bodyPr>
          <a:lstStyle/>
          <a:p>
            <a:r>
              <a:rPr lang="en-US" dirty="0"/>
              <a:t>2023  Conference Sponsors	</a:t>
            </a:r>
          </a:p>
        </p:txBody>
      </p:sp>
      <p:sp>
        <p:nvSpPr>
          <p:cNvPr id="4" name="Footer Placeholder 3">
            <a:extLst>
              <a:ext uri="{FF2B5EF4-FFF2-40B4-BE49-F238E27FC236}">
                <a16:creationId xmlns:a16="http://schemas.microsoft.com/office/drawing/2014/main" id="{58B9E89B-55D9-4755-8478-6EE455342463}"/>
              </a:ext>
            </a:extLst>
          </p:cNvPr>
          <p:cNvSpPr>
            <a:spLocks noGrp="1"/>
          </p:cNvSpPr>
          <p:nvPr>
            <p:ph type="ftr" sz="quarter" idx="11"/>
          </p:nvPr>
        </p:nvSpPr>
        <p:spPr/>
        <p:txBody>
          <a:bodyPr/>
          <a:lstStyle/>
          <a:p>
            <a:r>
              <a:rPr lang="en-US" dirty="0"/>
              <a:t>www.pashrm.org</a:t>
            </a:r>
          </a:p>
        </p:txBody>
      </p:sp>
      <p:sp>
        <p:nvSpPr>
          <p:cNvPr id="5" name="Slide Number Placeholder 4">
            <a:extLst>
              <a:ext uri="{FF2B5EF4-FFF2-40B4-BE49-F238E27FC236}">
                <a16:creationId xmlns:a16="http://schemas.microsoft.com/office/drawing/2014/main" id="{2104AF73-20B7-4E6C-8915-D753CB12495A}"/>
              </a:ext>
            </a:extLst>
          </p:cNvPr>
          <p:cNvSpPr>
            <a:spLocks noGrp="1"/>
          </p:cNvSpPr>
          <p:nvPr>
            <p:ph type="sldNum" sz="quarter" idx="12"/>
          </p:nvPr>
        </p:nvSpPr>
        <p:spPr/>
        <p:txBody>
          <a:bodyPr/>
          <a:lstStyle/>
          <a:p>
            <a:fld id="{95CBEC59-7FF9-4688-98DF-89832A0C9025}" type="slidenum">
              <a:rPr lang="en-US" smtClean="0"/>
              <a:t>6</a:t>
            </a:fld>
            <a:endParaRPr lang="en-US" dirty="0"/>
          </a:p>
        </p:txBody>
      </p:sp>
      <p:sp>
        <p:nvSpPr>
          <p:cNvPr id="6" name="Subtitle 5">
            <a:extLst>
              <a:ext uri="{FF2B5EF4-FFF2-40B4-BE49-F238E27FC236}">
                <a16:creationId xmlns:a16="http://schemas.microsoft.com/office/drawing/2014/main" id="{6969364D-BE4C-49E3-BB06-7281D2AC05C6}"/>
              </a:ext>
            </a:extLst>
          </p:cNvPr>
          <p:cNvSpPr>
            <a:spLocks noGrp="1"/>
          </p:cNvSpPr>
          <p:nvPr>
            <p:ph type="subTitle" idx="13"/>
          </p:nvPr>
        </p:nvSpPr>
        <p:spPr>
          <a:xfrm>
            <a:off x="1527518" y="1982844"/>
            <a:ext cx="4143555" cy="1267034"/>
          </a:xfrm>
        </p:spPr>
        <p:txBody>
          <a:bodyPr>
            <a:normAutofit/>
          </a:bodyPr>
          <a:lstStyle/>
          <a:p>
            <a:r>
              <a:rPr lang="en-US" dirty="0"/>
              <a:t>Available for a limited time only with a limited number of opportunities!</a:t>
            </a:r>
          </a:p>
        </p:txBody>
      </p:sp>
      <p:sp>
        <p:nvSpPr>
          <p:cNvPr id="7" name="Text Placeholder 6">
            <a:extLst>
              <a:ext uri="{FF2B5EF4-FFF2-40B4-BE49-F238E27FC236}">
                <a16:creationId xmlns:a16="http://schemas.microsoft.com/office/drawing/2014/main" id="{B8C90605-F635-454C-B142-65A8D8D22D91}"/>
              </a:ext>
            </a:extLst>
          </p:cNvPr>
          <p:cNvSpPr>
            <a:spLocks noGrp="1"/>
          </p:cNvSpPr>
          <p:nvPr>
            <p:ph type="body" sz="quarter" idx="14"/>
          </p:nvPr>
        </p:nvSpPr>
        <p:spPr/>
        <p:txBody>
          <a:bodyPr/>
          <a:lstStyle/>
          <a:p>
            <a:r>
              <a:rPr lang="en-US" dirty="0"/>
              <a:t>2023</a:t>
            </a:r>
          </a:p>
        </p:txBody>
      </p:sp>
      <p:sp>
        <p:nvSpPr>
          <p:cNvPr id="8" name="TextBox 7">
            <a:extLst>
              <a:ext uri="{FF2B5EF4-FFF2-40B4-BE49-F238E27FC236}">
                <a16:creationId xmlns:a16="http://schemas.microsoft.com/office/drawing/2014/main" id="{9E9EAEA0-A726-493A-862A-2023D960AB52}"/>
              </a:ext>
            </a:extLst>
          </p:cNvPr>
          <p:cNvSpPr txBox="1"/>
          <p:nvPr/>
        </p:nvSpPr>
        <p:spPr>
          <a:xfrm>
            <a:off x="6282618" y="860900"/>
            <a:ext cx="5909382" cy="6063198"/>
          </a:xfrm>
          <a:prstGeom prst="rect">
            <a:avLst/>
          </a:prstGeom>
          <a:noFill/>
        </p:spPr>
        <p:txBody>
          <a:bodyPr wrap="square" rtlCol="0">
            <a:spAutoFit/>
          </a:bodyPr>
          <a:lstStyle/>
          <a:p>
            <a:endParaRPr lang="en-US" sz="1200" b="1" dirty="0">
              <a:solidFill>
                <a:schemeClr val="bg1"/>
              </a:solidFill>
              <a:latin typeface="+mj-lt"/>
            </a:endParaRPr>
          </a:p>
          <a:p>
            <a:r>
              <a:rPr lang="en-US" sz="1400" b="1" dirty="0">
                <a:solidFill>
                  <a:schemeClr val="bg1"/>
                </a:solidFill>
                <a:latin typeface="+mj-lt"/>
              </a:rPr>
              <a:t>2023 Title Sponsor - $10,000</a:t>
            </a:r>
          </a:p>
          <a:p>
            <a:endParaRPr lang="en-US" sz="1200" b="1" dirty="0">
              <a:solidFill>
                <a:schemeClr val="bg1"/>
              </a:solidFill>
              <a:latin typeface="+mj-lt"/>
            </a:endParaRPr>
          </a:p>
          <a:p>
            <a:r>
              <a:rPr lang="en-US" sz="1200" dirty="0">
                <a:solidFill>
                  <a:schemeClr val="bg1"/>
                </a:solidFill>
                <a:latin typeface="+mj-lt"/>
              </a:rPr>
              <a:t>Various recognition opportunities during all events (3 Conferences)</a:t>
            </a:r>
          </a:p>
          <a:p>
            <a:r>
              <a:rPr lang="en-US" sz="1200" dirty="0">
                <a:solidFill>
                  <a:schemeClr val="bg1"/>
                </a:solidFill>
                <a:latin typeface="+mj-lt"/>
              </a:rPr>
              <a:t>Logo on PA SHRM website</a:t>
            </a:r>
          </a:p>
          <a:p>
            <a:r>
              <a:rPr lang="en-US" sz="1200" dirty="0">
                <a:solidFill>
                  <a:schemeClr val="bg1"/>
                </a:solidFill>
                <a:latin typeface="+mj-lt"/>
              </a:rPr>
              <a:t>Branding at Keynote sessions &amp; podium time at all events</a:t>
            </a:r>
          </a:p>
          <a:p>
            <a:r>
              <a:rPr lang="en-US" sz="1200" dirty="0">
                <a:solidFill>
                  <a:schemeClr val="bg1"/>
                </a:solidFill>
                <a:latin typeface="+mj-lt"/>
              </a:rPr>
              <a:t>Opportunity to introduce the keynote speaker at all events</a:t>
            </a:r>
          </a:p>
          <a:p>
            <a:r>
              <a:rPr lang="en-US" sz="1200" dirty="0">
                <a:solidFill>
                  <a:schemeClr val="bg1"/>
                </a:solidFill>
                <a:latin typeface="+mj-lt"/>
              </a:rPr>
              <a:t>Sponsor-hosted workshop/breakout</a:t>
            </a:r>
          </a:p>
          <a:p>
            <a:r>
              <a:rPr lang="en-US" sz="1200" dirty="0">
                <a:solidFill>
                  <a:schemeClr val="bg1"/>
                </a:solidFill>
                <a:latin typeface="+mj-lt"/>
              </a:rPr>
              <a:t>Logo at  event tech reception area</a:t>
            </a:r>
          </a:p>
          <a:p>
            <a:r>
              <a:rPr lang="en-US" sz="1200" dirty="0">
                <a:solidFill>
                  <a:schemeClr val="bg1"/>
                </a:solidFill>
                <a:latin typeface="+mj-lt"/>
              </a:rPr>
              <a:t>#1 Spot in  Exhibit Hall</a:t>
            </a:r>
          </a:p>
          <a:p>
            <a:pPr lvl="0"/>
            <a:r>
              <a:rPr lang="en-US" sz="1200" dirty="0">
                <a:solidFill>
                  <a:prstClr val="white"/>
                </a:solidFill>
                <a:latin typeface="+mj-lt"/>
              </a:rPr>
              <a:t>Social Media Shout Outs</a:t>
            </a:r>
          </a:p>
          <a:p>
            <a:r>
              <a:rPr lang="en-US" sz="1200" dirty="0">
                <a:solidFill>
                  <a:schemeClr val="bg1"/>
                </a:solidFill>
                <a:latin typeface="+mj-lt"/>
              </a:rPr>
              <a:t>Distribution of your promotional literature to conference attendees</a:t>
            </a:r>
          </a:p>
          <a:p>
            <a:r>
              <a:rPr lang="en-US" sz="1200" dirty="0">
                <a:solidFill>
                  <a:schemeClr val="bg1"/>
                </a:solidFill>
                <a:latin typeface="+mj-lt"/>
              </a:rPr>
              <a:t>4 conference registrations for all events</a:t>
            </a:r>
          </a:p>
          <a:p>
            <a:r>
              <a:rPr lang="en-US" sz="1200" dirty="0">
                <a:solidFill>
                  <a:schemeClr val="bg1"/>
                </a:solidFill>
                <a:latin typeface="+mj-lt"/>
              </a:rPr>
              <a:t>4 conference registrations to give to VIP’s at each event</a:t>
            </a:r>
          </a:p>
          <a:p>
            <a:r>
              <a:rPr lang="en-US" sz="1200" dirty="0">
                <a:solidFill>
                  <a:schemeClr val="bg1"/>
                </a:solidFill>
                <a:latin typeface="+mj-lt"/>
              </a:rPr>
              <a:t>Receive an electronic attendee list (post event)</a:t>
            </a:r>
          </a:p>
          <a:p>
            <a:endParaRPr lang="en-US" sz="1200" dirty="0">
              <a:solidFill>
                <a:schemeClr val="bg1"/>
              </a:solidFill>
              <a:latin typeface="+mj-lt"/>
            </a:endParaRPr>
          </a:p>
          <a:p>
            <a:r>
              <a:rPr lang="en-US" sz="1200" b="1" i="1" u="sng" dirty="0">
                <a:solidFill>
                  <a:schemeClr val="bg1"/>
                </a:solidFill>
                <a:latin typeface="+mj-lt"/>
              </a:rPr>
              <a:t>Limit of 1 available</a:t>
            </a:r>
          </a:p>
          <a:p>
            <a:endParaRPr lang="en-US" sz="1200" dirty="0">
              <a:solidFill>
                <a:schemeClr val="bg1"/>
              </a:solidFill>
              <a:latin typeface="+mj-lt"/>
            </a:endParaRPr>
          </a:p>
          <a:p>
            <a:r>
              <a:rPr lang="en-US" sz="1400" b="1" dirty="0">
                <a:solidFill>
                  <a:schemeClr val="bg1"/>
                </a:solidFill>
                <a:latin typeface="+mj-lt"/>
              </a:rPr>
              <a:t>2023 Premier- $5,000</a:t>
            </a:r>
          </a:p>
          <a:p>
            <a:endParaRPr lang="en-US" sz="1200" b="1" dirty="0">
              <a:solidFill>
                <a:schemeClr val="bg1"/>
              </a:solidFill>
              <a:latin typeface="+mj-lt"/>
            </a:endParaRPr>
          </a:p>
          <a:p>
            <a:r>
              <a:rPr lang="en-US" sz="1200" dirty="0">
                <a:solidFill>
                  <a:schemeClr val="bg1"/>
                </a:solidFill>
                <a:latin typeface="+mj-lt"/>
              </a:rPr>
              <a:t>Supports food and break for each conference  (3 Conferences)</a:t>
            </a:r>
          </a:p>
          <a:p>
            <a:r>
              <a:rPr lang="en-US" sz="1200" dirty="0">
                <a:solidFill>
                  <a:schemeClr val="bg1"/>
                </a:solidFill>
                <a:latin typeface="+mj-lt"/>
              </a:rPr>
              <a:t>Introduction of breakout speakers, and/or non keynote sponsor speakers</a:t>
            </a:r>
          </a:p>
          <a:p>
            <a:r>
              <a:rPr lang="en-US" sz="1200" dirty="0">
                <a:solidFill>
                  <a:schemeClr val="bg1"/>
                </a:solidFill>
                <a:latin typeface="+mj-lt"/>
              </a:rPr>
              <a:t>Logo on PA SHRM websites</a:t>
            </a:r>
          </a:p>
          <a:p>
            <a:r>
              <a:rPr lang="en-US" sz="1200" dirty="0">
                <a:solidFill>
                  <a:schemeClr val="bg1"/>
                </a:solidFill>
                <a:latin typeface="+mj-lt"/>
              </a:rPr>
              <a:t>Branding in event tech reception</a:t>
            </a:r>
          </a:p>
          <a:p>
            <a:r>
              <a:rPr lang="en-US" sz="1200" dirty="0">
                <a:solidFill>
                  <a:schemeClr val="bg1"/>
                </a:solidFill>
                <a:latin typeface="+mj-lt"/>
              </a:rPr>
              <a:t>#2 and #3 Spot in Exhibit Hall</a:t>
            </a:r>
          </a:p>
          <a:p>
            <a:pPr lvl="0"/>
            <a:r>
              <a:rPr lang="en-US" sz="1200" dirty="0">
                <a:solidFill>
                  <a:prstClr val="white"/>
                </a:solidFill>
                <a:latin typeface="+mj-lt"/>
              </a:rPr>
              <a:t>Social Media Shout Outs</a:t>
            </a:r>
          </a:p>
          <a:p>
            <a:r>
              <a:rPr lang="en-US" sz="1200" dirty="0">
                <a:solidFill>
                  <a:schemeClr val="bg1"/>
                </a:solidFill>
                <a:latin typeface="+mj-lt"/>
              </a:rPr>
              <a:t>2 conference registrations for all events</a:t>
            </a:r>
          </a:p>
          <a:p>
            <a:r>
              <a:rPr lang="en-US" sz="1200" dirty="0">
                <a:solidFill>
                  <a:schemeClr val="bg1"/>
                </a:solidFill>
                <a:latin typeface="+mj-lt"/>
              </a:rPr>
              <a:t>2 complimentary conference registrations for VIPs at event of choice</a:t>
            </a:r>
          </a:p>
          <a:p>
            <a:r>
              <a:rPr lang="en-US" sz="1200" dirty="0">
                <a:solidFill>
                  <a:schemeClr val="bg1"/>
                </a:solidFill>
                <a:latin typeface="+mj-lt"/>
              </a:rPr>
              <a:t>Receive an electronic attendee list (post event)</a:t>
            </a:r>
          </a:p>
          <a:p>
            <a:endParaRPr lang="en-US" sz="1200" dirty="0">
              <a:solidFill>
                <a:schemeClr val="bg1"/>
              </a:solidFill>
              <a:latin typeface="+mj-lt"/>
            </a:endParaRPr>
          </a:p>
          <a:p>
            <a:r>
              <a:rPr lang="en-US" sz="1200" b="1" i="1" u="sng" dirty="0">
                <a:solidFill>
                  <a:schemeClr val="bg1"/>
                </a:solidFill>
                <a:latin typeface="+mj-lt"/>
              </a:rPr>
              <a:t>Limit of 2 available</a:t>
            </a:r>
          </a:p>
          <a:p>
            <a:endParaRPr lang="en-US" sz="1200" b="1" dirty="0">
              <a:solidFill>
                <a:schemeClr val="bg1"/>
              </a:solidFill>
              <a:latin typeface="+mj-lt"/>
            </a:endParaRPr>
          </a:p>
        </p:txBody>
      </p:sp>
      <p:sp>
        <p:nvSpPr>
          <p:cNvPr id="9" name="Rectangle 8">
            <a:extLst>
              <a:ext uri="{FF2B5EF4-FFF2-40B4-BE49-F238E27FC236}">
                <a16:creationId xmlns:a16="http://schemas.microsoft.com/office/drawing/2014/main" id="{7E7DACB5-B9FA-4E47-AAD3-EE107584BB44}"/>
              </a:ext>
            </a:extLst>
          </p:cNvPr>
          <p:cNvSpPr/>
          <p:nvPr/>
        </p:nvSpPr>
        <p:spPr>
          <a:xfrm>
            <a:off x="1527518" y="3290025"/>
            <a:ext cx="4397689" cy="2308324"/>
          </a:xfrm>
          <a:prstGeom prst="rect">
            <a:avLst/>
          </a:prstGeom>
        </p:spPr>
        <p:txBody>
          <a:bodyPr wrap="square">
            <a:spAutoFit/>
          </a:bodyPr>
          <a:lstStyle/>
          <a:p>
            <a:r>
              <a:rPr lang="en-US" sz="1200" dirty="0">
                <a:latin typeface="+mj-lt"/>
              </a:rPr>
              <a:t>This is your opportunity to partner with PA SHRM to support 3 world class educational events that contribute to moving the HR profession forward for 2023. Through your support, your organization can receive recognition, and access to robust opportunities to network and speak with our guests.  </a:t>
            </a:r>
          </a:p>
          <a:p>
            <a:endParaRPr lang="en-US" sz="1200" dirty="0">
              <a:latin typeface="+mj-lt"/>
            </a:endParaRPr>
          </a:p>
          <a:p>
            <a:r>
              <a:rPr lang="en-US" sz="1200" dirty="0">
                <a:latin typeface="+mj-lt"/>
              </a:rPr>
              <a:t>Legislative &amp; Legal Conference, Friday,  April 28</a:t>
            </a:r>
            <a:r>
              <a:rPr lang="en-US" sz="1200" baseline="30000" dirty="0">
                <a:latin typeface="+mj-lt"/>
              </a:rPr>
              <a:t>th</a:t>
            </a:r>
            <a:r>
              <a:rPr lang="en-US" sz="1200" dirty="0">
                <a:latin typeface="+mj-lt"/>
              </a:rPr>
              <a:t> </a:t>
            </a:r>
          </a:p>
          <a:p>
            <a:endParaRPr lang="en-US" sz="1200" dirty="0">
              <a:latin typeface="+mj-lt"/>
            </a:endParaRPr>
          </a:p>
          <a:p>
            <a:r>
              <a:rPr lang="en-US" sz="1200" dirty="0">
                <a:latin typeface="+mj-lt"/>
              </a:rPr>
              <a:t>Leadership Conference</a:t>
            </a:r>
            <a:r>
              <a:rPr lang="en-US" sz="1200">
                <a:latin typeface="+mj-lt"/>
              </a:rPr>
              <a:t>, Friday, July 21</a:t>
            </a:r>
            <a:r>
              <a:rPr lang="en-US" sz="1200" baseline="30000">
                <a:latin typeface="+mj-lt"/>
              </a:rPr>
              <a:t>st</a:t>
            </a:r>
            <a:r>
              <a:rPr lang="en-US" sz="1200">
                <a:latin typeface="+mj-lt"/>
              </a:rPr>
              <a:t> </a:t>
            </a:r>
            <a:endParaRPr lang="en-US" sz="1200" dirty="0">
              <a:latin typeface="+mj-lt"/>
            </a:endParaRPr>
          </a:p>
          <a:p>
            <a:endParaRPr lang="en-US" sz="1200" dirty="0">
              <a:latin typeface="+mj-lt"/>
            </a:endParaRPr>
          </a:p>
          <a:p>
            <a:r>
              <a:rPr lang="en-US" sz="1200" dirty="0">
                <a:latin typeface="+mj-lt"/>
              </a:rPr>
              <a:t>Annual PA State Conference, Thursday, September 14</a:t>
            </a:r>
            <a:r>
              <a:rPr lang="en-US" sz="1200" baseline="30000" dirty="0">
                <a:latin typeface="+mj-lt"/>
              </a:rPr>
              <a:t>th</a:t>
            </a:r>
            <a:r>
              <a:rPr lang="en-US" sz="1200" dirty="0">
                <a:latin typeface="+mj-lt"/>
              </a:rPr>
              <a:t> and Friday, September 15</a:t>
            </a:r>
            <a:r>
              <a:rPr lang="en-US" sz="1200" baseline="30000" dirty="0">
                <a:latin typeface="+mj-lt"/>
              </a:rPr>
              <a:t>th</a:t>
            </a:r>
            <a:r>
              <a:rPr lang="en-US" sz="1200" dirty="0">
                <a:latin typeface="+mj-lt"/>
              </a:rPr>
              <a:t>.</a:t>
            </a:r>
          </a:p>
        </p:txBody>
      </p:sp>
    </p:spTree>
    <p:extLst>
      <p:ext uri="{BB962C8B-B14F-4D97-AF65-F5344CB8AC3E}">
        <p14:creationId xmlns:p14="http://schemas.microsoft.com/office/powerpoint/2010/main" val="28641249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BD68F-2BE4-4503-B2AB-406CE10F1CFE}"/>
              </a:ext>
            </a:extLst>
          </p:cNvPr>
          <p:cNvSpPr>
            <a:spLocks noGrp="1"/>
          </p:cNvSpPr>
          <p:nvPr>
            <p:ph type="title"/>
          </p:nvPr>
        </p:nvSpPr>
        <p:spPr>
          <a:xfrm>
            <a:off x="928800" y="254629"/>
            <a:ext cx="10515600" cy="1325563"/>
          </a:xfrm>
        </p:spPr>
        <p:txBody>
          <a:bodyPr/>
          <a:lstStyle/>
          <a:p>
            <a:r>
              <a:rPr lang="en-US" dirty="0"/>
              <a:t>2023  Conference Continued</a:t>
            </a:r>
          </a:p>
        </p:txBody>
      </p:sp>
      <p:sp>
        <p:nvSpPr>
          <p:cNvPr id="5" name="Footer Placeholder 4">
            <a:extLst>
              <a:ext uri="{FF2B5EF4-FFF2-40B4-BE49-F238E27FC236}">
                <a16:creationId xmlns:a16="http://schemas.microsoft.com/office/drawing/2014/main" id="{C4745B23-8CF6-4822-B9FA-933C2E100268}"/>
              </a:ext>
            </a:extLst>
          </p:cNvPr>
          <p:cNvSpPr>
            <a:spLocks noGrp="1"/>
          </p:cNvSpPr>
          <p:nvPr>
            <p:ph type="ftr" sz="quarter" idx="11"/>
          </p:nvPr>
        </p:nvSpPr>
        <p:spPr/>
        <p:txBody>
          <a:bodyPr/>
          <a:lstStyle/>
          <a:p>
            <a:r>
              <a:rPr lang="en-US" dirty="0">
                <a:hlinkClick r:id="rId2"/>
              </a:rPr>
              <a:t>www.pashrm.org</a:t>
            </a:r>
            <a:r>
              <a:rPr lang="en-US" dirty="0"/>
              <a:t> </a:t>
            </a:r>
          </a:p>
        </p:txBody>
      </p:sp>
      <p:sp>
        <p:nvSpPr>
          <p:cNvPr id="6" name="Slide Number Placeholder 5">
            <a:extLst>
              <a:ext uri="{FF2B5EF4-FFF2-40B4-BE49-F238E27FC236}">
                <a16:creationId xmlns:a16="http://schemas.microsoft.com/office/drawing/2014/main" id="{F5868114-49BD-4DB3-938E-1D522DCF0E09}"/>
              </a:ext>
            </a:extLst>
          </p:cNvPr>
          <p:cNvSpPr>
            <a:spLocks noGrp="1"/>
          </p:cNvSpPr>
          <p:nvPr>
            <p:ph type="sldNum" sz="quarter" idx="12"/>
          </p:nvPr>
        </p:nvSpPr>
        <p:spPr/>
        <p:txBody>
          <a:bodyPr/>
          <a:lstStyle/>
          <a:p>
            <a:fld id="{95CBEC59-7FF9-4688-98DF-89832A0C9025}" type="slidenum">
              <a:rPr lang="en-US" smtClean="0"/>
              <a:t>7</a:t>
            </a:fld>
            <a:endParaRPr lang="en-US" dirty="0"/>
          </a:p>
        </p:txBody>
      </p:sp>
      <p:sp>
        <p:nvSpPr>
          <p:cNvPr id="7" name="Text Placeholder 6">
            <a:extLst>
              <a:ext uri="{FF2B5EF4-FFF2-40B4-BE49-F238E27FC236}">
                <a16:creationId xmlns:a16="http://schemas.microsoft.com/office/drawing/2014/main" id="{BED5D335-9DF1-4BD5-8A92-97E3505B7B06}"/>
              </a:ext>
            </a:extLst>
          </p:cNvPr>
          <p:cNvSpPr>
            <a:spLocks noGrp="1"/>
          </p:cNvSpPr>
          <p:nvPr>
            <p:ph type="body" sz="quarter" idx="14"/>
          </p:nvPr>
        </p:nvSpPr>
        <p:spPr/>
        <p:txBody>
          <a:bodyPr/>
          <a:lstStyle/>
          <a:p>
            <a:r>
              <a:rPr lang="en-US" dirty="0"/>
              <a:t>2023</a:t>
            </a:r>
          </a:p>
        </p:txBody>
      </p:sp>
      <p:sp>
        <p:nvSpPr>
          <p:cNvPr id="10" name="Rectangle 9">
            <a:extLst>
              <a:ext uri="{FF2B5EF4-FFF2-40B4-BE49-F238E27FC236}">
                <a16:creationId xmlns:a16="http://schemas.microsoft.com/office/drawing/2014/main" id="{B2D4C88B-0E42-4016-8460-8D4DFBBC3CDC}"/>
              </a:ext>
            </a:extLst>
          </p:cNvPr>
          <p:cNvSpPr/>
          <p:nvPr/>
        </p:nvSpPr>
        <p:spPr>
          <a:xfrm>
            <a:off x="1884373" y="1943137"/>
            <a:ext cx="4377628" cy="2862322"/>
          </a:xfrm>
          <a:prstGeom prst="rect">
            <a:avLst/>
          </a:prstGeom>
        </p:spPr>
        <p:txBody>
          <a:bodyPr wrap="square">
            <a:spAutoFit/>
          </a:bodyPr>
          <a:lstStyle/>
          <a:p>
            <a:r>
              <a:rPr lang="en-US" sz="1400" b="1" dirty="0">
                <a:solidFill>
                  <a:schemeClr val="bg1"/>
                </a:solidFill>
                <a:latin typeface="+mj-lt"/>
              </a:rPr>
              <a:t>All  Conference Exhibitor- $2,750 </a:t>
            </a:r>
          </a:p>
          <a:p>
            <a:endParaRPr lang="en-US" sz="1400" dirty="0">
              <a:solidFill>
                <a:schemeClr val="bg1"/>
              </a:solidFill>
              <a:latin typeface="+mj-lt"/>
            </a:endParaRPr>
          </a:p>
          <a:p>
            <a:r>
              <a:rPr lang="en-US" sz="1400" dirty="0">
                <a:solidFill>
                  <a:schemeClr val="bg1"/>
                </a:solidFill>
                <a:latin typeface="+mj-lt"/>
              </a:rPr>
              <a:t>All State Conference Session Spotlight  (3 Conferences)</a:t>
            </a:r>
          </a:p>
          <a:p>
            <a:r>
              <a:rPr lang="en-US" sz="1400" dirty="0">
                <a:solidFill>
                  <a:schemeClr val="bg1"/>
                </a:solidFill>
                <a:latin typeface="+mj-lt"/>
              </a:rPr>
              <a:t>Prominent brand exposure</a:t>
            </a:r>
          </a:p>
          <a:p>
            <a:r>
              <a:rPr lang="en-US" sz="1400" dirty="0">
                <a:solidFill>
                  <a:schemeClr val="bg1"/>
                </a:solidFill>
                <a:latin typeface="+mj-lt"/>
              </a:rPr>
              <a:t>Exhibit booth</a:t>
            </a:r>
          </a:p>
          <a:p>
            <a:pPr lvl="0"/>
            <a:r>
              <a:rPr lang="en-US" sz="1400" dirty="0">
                <a:solidFill>
                  <a:prstClr val="white"/>
                </a:solidFill>
                <a:latin typeface="+mj-lt"/>
              </a:rPr>
              <a:t>Social Media Shout Outs</a:t>
            </a:r>
          </a:p>
          <a:p>
            <a:pPr lvl="0"/>
            <a:r>
              <a:rPr lang="en-US" sz="1400" dirty="0">
                <a:solidFill>
                  <a:prstClr val="white"/>
                </a:solidFill>
                <a:latin typeface="+mj-lt"/>
              </a:rPr>
              <a:t>2 complimentary attendee registrations at each event</a:t>
            </a:r>
          </a:p>
          <a:p>
            <a:pPr lvl="0"/>
            <a:r>
              <a:rPr lang="en-US" sz="1400" dirty="0">
                <a:solidFill>
                  <a:prstClr val="white"/>
                </a:solidFill>
                <a:latin typeface="+mj-lt"/>
              </a:rPr>
              <a:t>1 complimentary registration for a VIP at each event</a:t>
            </a:r>
          </a:p>
          <a:p>
            <a:pPr marL="171450" lvl="0" indent="-171450">
              <a:buFontTx/>
              <a:buChar char="-"/>
            </a:pPr>
            <a:endParaRPr lang="en-US" sz="1400" b="1" i="1" u="sng" dirty="0">
              <a:solidFill>
                <a:prstClr val="white"/>
              </a:solidFill>
              <a:latin typeface="+mj-lt"/>
            </a:endParaRPr>
          </a:p>
          <a:p>
            <a:pPr lvl="0"/>
            <a:r>
              <a:rPr lang="en-US" sz="1400" b="1" i="1" u="sng" dirty="0">
                <a:solidFill>
                  <a:prstClr val="white"/>
                </a:solidFill>
                <a:latin typeface="+mj-lt"/>
              </a:rPr>
              <a:t>10 Available Total</a:t>
            </a:r>
            <a:endParaRPr lang="en-US" sz="1400" b="1" i="1" u="sng" dirty="0">
              <a:solidFill>
                <a:schemeClr val="bg1"/>
              </a:solidFill>
              <a:latin typeface="+mj-lt"/>
            </a:endParaRPr>
          </a:p>
          <a:p>
            <a:endParaRPr lang="en-US" sz="1200" b="1" dirty="0">
              <a:solidFill>
                <a:schemeClr val="bg1"/>
              </a:solidFill>
              <a:latin typeface="+mj-lt"/>
            </a:endParaRPr>
          </a:p>
        </p:txBody>
      </p:sp>
      <p:sp>
        <p:nvSpPr>
          <p:cNvPr id="12" name="Rectangle 11">
            <a:extLst>
              <a:ext uri="{FF2B5EF4-FFF2-40B4-BE49-F238E27FC236}">
                <a16:creationId xmlns:a16="http://schemas.microsoft.com/office/drawing/2014/main" id="{531CAAF7-202B-41E4-811E-E6E837C19C7D}"/>
              </a:ext>
            </a:extLst>
          </p:cNvPr>
          <p:cNvSpPr/>
          <p:nvPr/>
        </p:nvSpPr>
        <p:spPr>
          <a:xfrm>
            <a:off x="7485079" y="2285912"/>
            <a:ext cx="4377628" cy="1785104"/>
          </a:xfrm>
          <a:prstGeom prst="rect">
            <a:avLst/>
          </a:prstGeom>
        </p:spPr>
        <p:txBody>
          <a:bodyPr wrap="square">
            <a:spAutoFit/>
          </a:bodyPr>
          <a:lstStyle/>
          <a:p>
            <a:r>
              <a:rPr lang="en-US" sz="1400" b="1" dirty="0">
                <a:solidFill>
                  <a:schemeClr val="bg1"/>
                </a:solidFill>
                <a:latin typeface="+mj-lt"/>
              </a:rPr>
              <a:t>Exhibitor Booth- $1,000 </a:t>
            </a:r>
          </a:p>
          <a:p>
            <a:endParaRPr lang="en-US" sz="1400" dirty="0">
              <a:solidFill>
                <a:schemeClr val="bg1"/>
              </a:solidFill>
              <a:latin typeface="+mj-lt"/>
            </a:endParaRPr>
          </a:p>
          <a:p>
            <a:pPr lvl="0"/>
            <a:r>
              <a:rPr lang="en-US" sz="1400" dirty="0">
                <a:solidFill>
                  <a:prstClr val="white"/>
                </a:solidFill>
                <a:latin typeface="+mj-lt"/>
              </a:rPr>
              <a:t>Secures an exhibitor table at 1 PA SHRM Conference (L&amp;L, Leadership or Annual)</a:t>
            </a:r>
          </a:p>
          <a:p>
            <a:pPr lvl="0"/>
            <a:r>
              <a:rPr lang="en-US" sz="1400" dirty="0">
                <a:solidFill>
                  <a:prstClr val="white"/>
                </a:solidFill>
                <a:latin typeface="+mj-lt"/>
              </a:rPr>
              <a:t>2 complimentary attendee registrations at event</a:t>
            </a:r>
          </a:p>
          <a:p>
            <a:pPr marL="171450" lvl="0" indent="-171450">
              <a:buFontTx/>
              <a:buChar char="-"/>
            </a:pPr>
            <a:endParaRPr lang="en-US" sz="1400" dirty="0">
              <a:solidFill>
                <a:prstClr val="white"/>
              </a:solidFill>
              <a:latin typeface="+mj-lt"/>
            </a:endParaRPr>
          </a:p>
          <a:p>
            <a:pPr lvl="0"/>
            <a:r>
              <a:rPr lang="en-US" sz="1400" b="1" i="1" u="sng" dirty="0">
                <a:solidFill>
                  <a:prstClr val="white"/>
                </a:solidFill>
                <a:latin typeface="+mj-lt"/>
              </a:rPr>
              <a:t>10 Available Per Conference</a:t>
            </a:r>
            <a:endParaRPr lang="en-US" sz="1400" b="1" i="1" u="sng" dirty="0">
              <a:solidFill>
                <a:schemeClr val="bg1"/>
              </a:solidFill>
              <a:latin typeface="+mj-lt"/>
            </a:endParaRPr>
          </a:p>
          <a:p>
            <a:pPr fontAlgn="base"/>
            <a:endParaRPr lang="en-US" sz="1200" dirty="0">
              <a:solidFill>
                <a:schemeClr val="bg1"/>
              </a:solidFill>
              <a:latin typeface="+mj-lt"/>
            </a:endParaRPr>
          </a:p>
        </p:txBody>
      </p:sp>
      <p:sp>
        <p:nvSpPr>
          <p:cNvPr id="3" name="Rectangle 2">
            <a:extLst>
              <a:ext uri="{FF2B5EF4-FFF2-40B4-BE49-F238E27FC236}">
                <a16:creationId xmlns:a16="http://schemas.microsoft.com/office/drawing/2014/main" id="{51FE96FB-727B-47F5-B0B5-7B157308FADD}"/>
              </a:ext>
            </a:extLst>
          </p:cNvPr>
          <p:cNvSpPr/>
          <p:nvPr/>
        </p:nvSpPr>
        <p:spPr>
          <a:xfrm>
            <a:off x="4012757" y="5511179"/>
            <a:ext cx="3910301" cy="369332"/>
          </a:xfrm>
          <a:prstGeom prst="rect">
            <a:avLst/>
          </a:prstGeom>
        </p:spPr>
        <p:txBody>
          <a:bodyPr wrap="none">
            <a:spAutoFit/>
          </a:bodyPr>
          <a:lstStyle/>
          <a:p>
            <a:r>
              <a:rPr lang="en-US" b="1" dirty="0">
                <a:solidFill>
                  <a:schemeClr val="bg1"/>
                </a:solidFill>
                <a:latin typeface="+mj-lt"/>
              </a:rPr>
              <a:t>Available for a limited time only! </a:t>
            </a:r>
          </a:p>
        </p:txBody>
      </p:sp>
    </p:spTree>
    <p:extLst>
      <p:ext uri="{BB962C8B-B14F-4D97-AF65-F5344CB8AC3E}">
        <p14:creationId xmlns:p14="http://schemas.microsoft.com/office/powerpoint/2010/main" val="5441365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BD68F-2BE4-4503-B2AB-406CE10F1CFE}"/>
              </a:ext>
            </a:extLst>
          </p:cNvPr>
          <p:cNvSpPr>
            <a:spLocks noGrp="1"/>
          </p:cNvSpPr>
          <p:nvPr>
            <p:ph type="title"/>
          </p:nvPr>
        </p:nvSpPr>
        <p:spPr>
          <a:xfrm>
            <a:off x="928800" y="254629"/>
            <a:ext cx="10515600" cy="1325563"/>
          </a:xfrm>
        </p:spPr>
        <p:txBody>
          <a:bodyPr/>
          <a:lstStyle/>
          <a:p>
            <a:r>
              <a:rPr lang="en-US" dirty="0"/>
              <a:t>2023  Conference Continued</a:t>
            </a:r>
          </a:p>
        </p:txBody>
      </p:sp>
      <p:sp>
        <p:nvSpPr>
          <p:cNvPr id="5" name="Footer Placeholder 4">
            <a:extLst>
              <a:ext uri="{FF2B5EF4-FFF2-40B4-BE49-F238E27FC236}">
                <a16:creationId xmlns:a16="http://schemas.microsoft.com/office/drawing/2014/main" id="{C4745B23-8CF6-4822-B9FA-933C2E100268}"/>
              </a:ext>
            </a:extLst>
          </p:cNvPr>
          <p:cNvSpPr>
            <a:spLocks noGrp="1"/>
          </p:cNvSpPr>
          <p:nvPr>
            <p:ph type="ftr" sz="quarter" idx="11"/>
          </p:nvPr>
        </p:nvSpPr>
        <p:spPr/>
        <p:txBody>
          <a:bodyPr/>
          <a:lstStyle/>
          <a:p>
            <a:r>
              <a:rPr lang="en-US" dirty="0">
                <a:hlinkClick r:id="rId2"/>
              </a:rPr>
              <a:t>www.pashrm.org</a:t>
            </a:r>
            <a:r>
              <a:rPr lang="en-US" dirty="0"/>
              <a:t> </a:t>
            </a:r>
          </a:p>
        </p:txBody>
      </p:sp>
      <p:sp>
        <p:nvSpPr>
          <p:cNvPr id="6" name="Slide Number Placeholder 5">
            <a:extLst>
              <a:ext uri="{FF2B5EF4-FFF2-40B4-BE49-F238E27FC236}">
                <a16:creationId xmlns:a16="http://schemas.microsoft.com/office/drawing/2014/main" id="{F5868114-49BD-4DB3-938E-1D522DCF0E09}"/>
              </a:ext>
            </a:extLst>
          </p:cNvPr>
          <p:cNvSpPr>
            <a:spLocks noGrp="1"/>
          </p:cNvSpPr>
          <p:nvPr>
            <p:ph type="sldNum" sz="quarter" idx="12"/>
          </p:nvPr>
        </p:nvSpPr>
        <p:spPr/>
        <p:txBody>
          <a:bodyPr/>
          <a:lstStyle/>
          <a:p>
            <a:fld id="{95CBEC59-7FF9-4688-98DF-89832A0C9025}" type="slidenum">
              <a:rPr lang="en-US" smtClean="0"/>
              <a:t>8</a:t>
            </a:fld>
            <a:endParaRPr lang="en-US" dirty="0"/>
          </a:p>
        </p:txBody>
      </p:sp>
      <p:sp>
        <p:nvSpPr>
          <p:cNvPr id="7" name="Text Placeholder 6">
            <a:extLst>
              <a:ext uri="{FF2B5EF4-FFF2-40B4-BE49-F238E27FC236}">
                <a16:creationId xmlns:a16="http://schemas.microsoft.com/office/drawing/2014/main" id="{BED5D335-9DF1-4BD5-8A92-97E3505B7B06}"/>
              </a:ext>
            </a:extLst>
          </p:cNvPr>
          <p:cNvSpPr>
            <a:spLocks noGrp="1"/>
          </p:cNvSpPr>
          <p:nvPr>
            <p:ph type="body" sz="quarter" idx="14"/>
          </p:nvPr>
        </p:nvSpPr>
        <p:spPr/>
        <p:txBody>
          <a:bodyPr/>
          <a:lstStyle/>
          <a:p>
            <a:r>
              <a:rPr lang="en-US" dirty="0"/>
              <a:t>2023</a:t>
            </a:r>
          </a:p>
        </p:txBody>
      </p:sp>
      <p:sp>
        <p:nvSpPr>
          <p:cNvPr id="12" name="Rectangle 11">
            <a:extLst>
              <a:ext uri="{FF2B5EF4-FFF2-40B4-BE49-F238E27FC236}">
                <a16:creationId xmlns:a16="http://schemas.microsoft.com/office/drawing/2014/main" id="{531CAAF7-202B-41E4-811E-E6E837C19C7D}"/>
              </a:ext>
            </a:extLst>
          </p:cNvPr>
          <p:cNvSpPr/>
          <p:nvPr/>
        </p:nvSpPr>
        <p:spPr>
          <a:xfrm>
            <a:off x="7596764" y="1374979"/>
            <a:ext cx="4377628" cy="2431435"/>
          </a:xfrm>
          <a:prstGeom prst="rect">
            <a:avLst/>
          </a:prstGeom>
        </p:spPr>
        <p:txBody>
          <a:bodyPr wrap="square">
            <a:spAutoFit/>
          </a:bodyPr>
          <a:lstStyle/>
          <a:p>
            <a:r>
              <a:rPr lang="en-US" sz="1400" b="1" dirty="0">
                <a:solidFill>
                  <a:schemeClr val="bg1"/>
                </a:solidFill>
                <a:latin typeface="+mj-lt"/>
              </a:rPr>
              <a:t>Lunch Sponsor- $2000</a:t>
            </a:r>
          </a:p>
          <a:p>
            <a:endParaRPr lang="en-US" sz="1400" dirty="0">
              <a:solidFill>
                <a:schemeClr val="bg1"/>
              </a:solidFill>
              <a:latin typeface="+mj-lt"/>
            </a:endParaRPr>
          </a:p>
          <a:p>
            <a:r>
              <a:rPr lang="en-US" sz="1400" dirty="0">
                <a:solidFill>
                  <a:schemeClr val="bg1"/>
                </a:solidFill>
                <a:latin typeface="+mj-lt"/>
              </a:rPr>
              <a:t>Signage at the Lunch Area</a:t>
            </a:r>
          </a:p>
          <a:p>
            <a:r>
              <a:rPr lang="en-US" sz="1400" dirty="0">
                <a:solidFill>
                  <a:schemeClr val="bg1"/>
                </a:solidFill>
                <a:latin typeface="+mj-lt"/>
              </a:rPr>
              <a:t>Podium Time</a:t>
            </a:r>
          </a:p>
          <a:p>
            <a:pPr lvl="0"/>
            <a:r>
              <a:rPr lang="en-US" sz="1400" dirty="0">
                <a:solidFill>
                  <a:prstClr val="white"/>
                </a:solidFill>
                <a:latin typeface="+mj-lt"/>
              </a:rPr>
              <a:t>Secures an exhibitor table at 1 PA SHRM Conference (L&amp;L, Leadership or Annual)</a:t>
            </a:r>
          </a:p>
          <a:p>
            <a:pPr lvl="0"/>
            <a:r>
              <a:rPr lang="en-US" sz="1400" dirty="0">
                <a:solidFill>
                  <a:prstClr val="white"/>
                </a:solidFill>
                <a:latin typeface="+mj-lt"/>
              </a:rPr>
              <a:t>Social Media Shout Outs</a:t>
            </a:r>
          </a:p>
          <a:p>
            <a:pPr lvl="0"/>
            <a:r>
              <a:rPr lang="en-US" sz="1400" dirty="0">
                <a:solidFill>
                  <a:prstClr val="white"/>
                </a:solidFill>
                <a:latin typeface="+mj-lt"/>
              </a:rPr>
              <a:t>2 complimentary attendee registrations at event</a:t>
            </a:r>
          </a:p>
          <a:p>
            <a:pPr marL="171450" lvl="0" indent="-171450">
              <a:buFontTx/>
              <a:buChar char="-"/>
            </a:pPr>
            <a:endParaRPr lang="en-US" sz="1400" dirty="0">
              <a:solidFill>
                <a:prstClr val="white"/>
              </a:solidFill>
              <a:latin typeface="+mj-lt"/>
            </a:endParaRPr>
          </a:p>
          <a:p>
            <a:pPr lvl="0"/>
            <a:r>
              <a:rPr lang="en-US" sz="1400" b="1" i="1" u="sng" dirty="0">
                <a:solidFill>
                  <a:prstClr val="white"/>
                </a:solidFill>
                <a:latin typeface="+mj-lt"/>
              </a:rPr>
              <a:t>1 Available Per Conference</a:t>
            </a:r>
            <a:endParaRPr lang="en-US" sz="1400" b="1" i="1" u="sng" dirty="0">
              <a:solidFill>
                <a:schemeClr val="bg1"/>
              </a:solidFill>
              <a:latin typeface="+mj-lt"/>
            </a:endParaRPr>
          </a:p>
          <a:p>
            <a:pPr fontAlgn="base"/>
            <a:endParaRPr lang="en-US" sz="1200" dirty="0">
              <a:solidFill>
                <a:schemeClr val="bg1"/>
              </a:solidFill>
              <a:latin typeface="+mj-lt"/>
            </a:endParaRPr>
          </a:p>
        </p:txBody>
      </p:sp>
      <p:sp>
        <p:nvSpPr>
          <p:cNvPr id="3" name="Rectangle 2">
            <a:extLst>
              <a:ext uri="{FF2B5EF4-FFF2-40B4-BE49-F238E27FC236}">
                <a16:creationId xmlns:a16="http://schemas.microsoft.com/office/drawing/2014/main" id="{51FE96FB-727B-47F5-B0B5-7B157308FADD}"/>
              </a:ext>
            </a:extLst>
          </p:cNvPr>
          <p:cNvSpPr/>
          <p:nvPr/>
        </p:nvSpPr>
        <p:spPr>
          <a:xfrm>
            <a:off x="7476887" y="6141918"/>
            <a:ext cx="3910301" cy="369332"/>
          </a:xfrm>
          <a:prstGeom prst="rect">
            <a:avLst/>
          </a:prstGeom>
        </p:spPr>
        <p:txBody>
          <a:bodyPr wrap="none">
            <a:spAutoFit/>
          </a:bodyPr>
          <a:lstStyle/>
          <a:p>
            <a:r>
              <a:rPr lang="en-US" b="1" dirty="0">
                <a:solidFill>
                  <a:schemeClr val="bg1"/>
                </a:solidFill>
                <a:latin typeface="+mj-lt"/>
              </a:rPr>
              <a:t>Available for a limited time only! </a:t>
            </a:r>
          </a:p>
        </p:txBody>
      </p:sp>
      <p:sp>
        <p:nvSpPr>
          <p:cNvPr id="4" name="Rectangle 3">
            <a:extLst>
              <a:ext uri="{FF2B5EF4-FFF2-40B4-BE49-F238E27FC236}">
                <a16:creationId xmlns:a16="http://schemas.microsoft.com/office/drawing/2014/main" id="{F6AC918A-8BDB-44D3-CD34-1A81141BB595}"/>
              </a:ext>
            </a:extLst>
          </p:cNvPr>
          <p:cNvSpPr/>
          <p:nvPr/>
        </p:nvSpPr>
        <p:spPr>
          <a:xfrm>
            <a:off x="1930385" y="1374979"/>
            <a:ext cx="4377628" cy="2431435"/>
          </a:xfrm>
          <a:prstGeom prst="rect">
            <a:avLst/>
          </a:prstGeom>
        </p:spPr>
        <p:txBody>
          <a:bodyPr wrap="square">
            <a:spAutoFit/>
          </a:bodyPr>
          <a:lstStyle/>
          <a:p>
            <a:r>
              <a:rPr lang="en-US" sz="1400" b="1" dirty="0">
                <a:solidFill>
                  <a:schemeClr val="bg1"/>
                </a:solidFill>
                <a:latin typeface="+mj-lt"/>
              </a:rPr>
              <a:t>Breakfast Sponsor- $2000</a:t>
            </a:r>
          </a:p>
          <a:p>
            <a:br>
              <a:rPr lang="en-US" sz="1400" dirty="0">
                <a:solidFill>
                  <a:schemeClr val="bg1"/>
                </a:solidFill>
                <a:latin typeface="+mj-lt"/>
              </a:rPr>
            </a:br>
            <a:r>
              <a:rPr lang="en-US" sz="1400" dirty="0">
                <a:solidFill>
                  <a:schemeClr val="bg1"/>
                </a:solidFill>
                <a:latin typeface="+mj-lt"/>
              </a:rPr>
              <a:t>Signage at the Breakfast Area</a:t>
            </a:r>
          </a:p>
          <a:p>
            <a:r>
              <a:rPr lang="en-US" sz="1400" dirty="0">
                <a:solidFill>
                  <a:schemeClr val="bg1"/>
                </a:solidFill>
                <a:latin typeface="+mj-lt"/>
              </a:rPr>
              <a:t>Podium Time</a:t>
            </a:r>
          </a:p>
          <a:p>
            <a:pPr lvl="0"/>
            <a:r>
              <a:rPr lang="en-US" sz="1400" dirty="0">
                <a:solidFill>
                  <a:prstClr val="white"/>
                </a:solidFill>
                <a:latin typeface="+mj-lt"/>
              </a:rPr>
              <a:t>Secures an exhibitor table at 1 PA SHRM Conference (L&amp;L, Leadership or Annual)</a:t>
            </a:r>
          </a:p>
          <a:p>
            <a:pPr lvl="0"/>
            <a:r>
              <a:rPr lang="en-US" sz="1400" dirty="0">
                <a:solidFill>
                  <a:prstClr val="white"/>
                </a:solidFill>
                <a:latin typeface="+mj-lt"/>
              </a:rPr>
              <a:t>Social Media Shout Outs</a:t>
            </a:r>
          </a:p>
          <a:p>
            <a:pPr lvl="0"/>
            <a:r>
              <a:rPr lang="en-US" sz="1400" dirty="0">
                <a:solidFill>
                  <a:prstClr val="white"/>
                </a:solidFill>
                <a:latin typeface="+mj-lt"/>
              </a:rPr>
              <a:t>2 complimentary attendee registrations at event</a:t>
            </a:r>
          </a:p>
          <a:p>
            <a:pPr marL="171450" lvl="0" indent="-171450">
              <a:buFontTx/>
              <a:buChar char="-"/>
            </a:pPr>
            <a:endParaRPr lang="en-US" sz="1400" dirty="0">
              <a:solidFill>
                <a:prstClr val="white"/>
              </a:solidFill>
              <a:latin typeface="+mj-lt"/>
            </a:endParaRPr>
          </a:p>
          <a:p>
            <a:pPr lvl="0"/>
            <a:r>
              <a:rPr lang="en-US" sz="1400" b="1" i="1" u="sng" dirty="0">
                <a:solidFill>
                  <a:prstClr val="white"/>
                </a:solidFill>
                <a:latin typeface="+mj-lt"/>
              </a:rPr>
              <a:t>1 Available Per Conference</a:t>
            </a:r>
            <a:endParaRPr lang="en-US" sz="1400" b="1" i="1" u="sng" dirty="0">
              <a:solidFill>
                <a:schemeClr val="bg1"/>
              </a:solidFill>
              <a:latin typeface="+mj-lt"/>
            </a:endParaRPr>
          </a:p>
          <a:p>
            <a:pPr fontAlgn="base"/>
            <a:endParaRPr lang="en-US" sz="1200" dirty="0">
              <a:solidFill>
                <a:schemeClr val="bg1"/>
              </a:solidFill>
              <a:latin typeface="+mj-lt"/>
            </a:endParaRPr>
          </a:p>
        </p:txBody>
      </p:sp>
      <p:sp>
        <p:nvSpPr>
          <p:cNvPr id="8" name="Rectangle 7">
            <a:extLst>
              <a:ext uri="{FF2B5EF4-FFF2-40B4-BE49-F238E27FC236}">
                <a16:creationId xmlns:a16="http://schemas.microsoft.com/office/drawing/2014/main" id="{88164A50-1F1F-62E7-718E-B993798E3051}"/>
              </a:ext>
            </a:extLst>
          </p:cNvPr>
          <p:cNvSpPr/>
          <p:nvPr/>
        </p:nvSpPr>
        <p:spPr>
          <a:xfrm>
            <a:off x="4337582" y="3806414"/>
            <a:ext cx="5412809" cy="2646878"/>
          </a:xfrm>
          <a:prstGeom prst="rect">
            <a:avLst/>
          </a:prstGeom>
        </p:spPr>
        <p:txBody>
          <a:bodyPr wrap="square">
            <a:spAutoFit/>
          </a:bodyPr>
          <a:lstStyle/>
          <a:p>
            <a:r>
              <a:rPr lang="en-US" sz="1400" b="1" dirty="0">
                <a:solidFill>
                  <a:schemeClr val="bg1"/>
                </a:solidFill>
                <a:latin typeface="+mj-lt"/>
              </a:rPr>
              <a:t>Networking/Happy </a:t>
            </a:r>
            <a:r>
              <a:rPr lang="en-US" sz="1400" b="1" dirty="0" err="1">
                <a:solidFill>
                  <a:srgbClr val="00B050"/>
                </a:solidFill>
                <a:latin typeface="+mj-lt"/>
              </a:rPr>
              <a:t>H</a:t>
            </a:r>
            <a:r>
              <a:rPr lang="en-US" sz="1400" b="1" dirty="0" err="1">
                <a:solidFill>
                  <a:schemeClr val="bg1"/>
                </a:solidFill>
                <a:latin typeface="+mj-lt"/>
              </a:rPr>
              <a:t>ou</a:t>
            </a:r>
            <a:r>
              <a:rPr lang="en-US" sz="1400" b="1" dirty="0" err="1">
                <a:solidFill>
                  <a:srgbClr val="00B050"/>
                </a:solidFill>
                <a:latin typeface="+mj-lt"/>
              </a:rPr>
              <a:t>R</a:t>
            </a:r>
            <a:r>
              <a:rPr lang="en-US" sz="1400" b="1" dirty="0">
                <a:solidFill>
                  <a:schemeClr val="bg1"/>
                </a:solidFill>
                <a:latin typeface="+mj-lt"/>
              </a:rPr>
              <a:t> - $2500</a:t>
            </a:r>
          </a:p>
          <a:p>
            <a:endParaRPr lang="en-US" sz="1400" dirty="0">
              <a:solidFill>
                <a:schemeClr val="bg1"/>
              </a:solidFill>
              <a:latin typeface="+mj-lt"/>
            </a:endParaRPr>
          </a:p>
          <a:p>
            <a:r>
              <a:rPr lang="en-US" sz="1400" dirty="0">
                <a:solidFill>
                  <a:schemeClr val="bg1"/>
                </a:solidFill>
                <a:latin typeface="+mj-lt"/>
              </a:rPr>
              <a:t>PASHRM Sanctioned Happy Hour – Networking Event</a:t>
            </a:r>
          </a:p>
          <a:p>
            <a:r>
              <a:rPr lang="en-US" sz="1400" dirty="0">
                <a:solidFill>
                  <a:schemeClr val="bg1"/>
                </a:solidFill>
                <a:latin typeface="+mj-lt"/>
              </a:rPr>
              <a:t>We help get attendees there! </a:t>
            </a:r>
          </a:p>
          <a:p>
            <a:pPr lvl="0"/>
            <a:r>
              <a:rPr lang="en-US" sz="1400" dirty="0">
                <a:solidFill>
                  <a:prstClr val="white"/>
                </a:solidFill>
                <a:latin typeface="+mj-lt"/>
              </a:rPr>
              <a:t>Secures an exhibitor table at 1 PA SHRM Conference (L&amp;L, Leadership or Annual)</a:t>
            </a:r>
          </a:p>
          <a:p>
            <a:pPr lvl="0"/>
            <a:r>
              <a:rPr lang="en-US" sz="1400" dirty="0">
                <a:solidFill>
                  <a:prstClr val="white"/>
                </a:solidFill>
                <a:latin typeface="+mj-lt"/>
              </a:rPr>
              <a:t>Additional Signage at the Conference! </a:t>
            </a:r>
          </a:p>
          <a:p>
            <a:pPr lvl="0"/>
            <a:r>
              <a:rPr lang="en-US" sz="1400" dirty="0">
                <a:solidFill>
                  <a:prstClr val="white"/>
                </a:solidFill>
                <a:latin typeface="+mj-lt"/>
              </a:rPr>
              <a:t>Social Media Shout Outs</a:t>
            </a:r>
          </a:p>
          <a:p>
            <a:pPr lvl="0"/>
            <a:r>
              <a:rPr lang="en-US" sz="1400" dirty="0">
                <a:solidFill>
                  <a:prstClr val="white"/>
                </a:solidFill>
                <a:latin typeface="+mj-lt"/>
              </a:rPr>
              <a:t>2 complimentary attendee registrations at event</a:t>
            </a:r>
          </a:p>
          <a:p>
            <a:pPr marL="171450" lvl="0" indent="-171450">
              <a:buFontTx/>
              <a:buChar char="-"/>
            </a:pPr>
            <a:endParaRPr lang="en-US" sz="1400" dirty="0">
              <a:solidFill>
                <a:prstClr val="white"/>
              </a:solidFill>
              <a:latin typeface="+mj-lt"/>
            </a:endParaRPr>
          </a:p>
          <a:p>
            <a:pPr lvl="0"/>
            <a:r>
              <a:rPr lang="en-US" sz="1400" b="1" i="1" u="sng" dirty="0">
                <a:solidFill>
                  <a:prstClr val="white"/>
                </a:solidFill>
                <a:latin typeface="+mj-lt"/>
              </a:rPr>
              <a:t>1 Available Per Conference</a:t>
            </a:r>
            <a:endParaRPr lang="en-US" sz="1400" b="1" i="1" u="sng" dirty="0">
              <a:solidFill>
                <a:schemeClr val="bg1"/>
              </a:solidFill>
              <a:latin typeface="+mj-lt"/>
            </a:endParaRPr>
          </a:p>
          <a:p>
            <a:pPr fontAlgn="base"/>
            <a:endParaRPr lang="en-US" sz="1200" dirty="0">
              <a:solidFill>
                <a:schemeClr val="bg1"/>
              </a:solidFill>
              <a:latin typeface="+mj-lt"/>
            </a:endParaRPr>
          </a:p>
        </p:txBody>
      </p:sp>
    </p:spTree>
    <p:extLst>
      <p:ext uri="{BB962C8B-B14F-4D97-AF65-F5344CB8AC3E}">
        <p14:creationId xmlns:p14="http://schemas.microsoft.com/office/powerpoint/2010/main" val="27592356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BD68F-2BE4-4503-B2AB-406CE10F1CFE}"/>
              </a:ext>
            </a:extLst>
          </p:cNvPr>
          <p:cNvSpPr>
            <a:spLocks noGrp="1"/>
          </p:cNvSpPr>
          <p:nvPr>
            <p:ph type="title"/>
          </p:nvPr>
        </p:nvSpPr>
        <p:spPr>
          <a:xfrm>
            <a:off x="928800" y="254629"/>
            <a:ext cx="10515600" cy="1325563"/>
          </a:xfrm>
        </p:spPr>
        <p:txBody>
          <a:bodyPr/>
          <a:lstStyle/>
          <a:p>
            <a:r>
              <a:rPr lang="en-US" dirty="0"/>
              <a:t>2023  Conference Continued</a:t>
            </a:r>
          </a:p>
        </p:txBody>
      </p:sp>
      <p:sp>
        <p:nvSpPr>
          <p:cNvPr id="5" name="Footer Placeholder 4">
            <a:extLst>
              <a:ext uri="{FF2B5EF4-FFF2-40B4-BE49-F238E27FC236}">
                <a16:creationId xmlns:a16="http://schemas.microsoft.com/office/drawing/2014/main" id="{C4745B23-8CF6-4822-B9FA-933C2E100268}"/>
              </a:ext>
            </a:extLst>
          </p:cNvPr>
          <p:cNvSpPr>
            <a:spLocks noGrp="1"/>
          </p:cNvSpPr>
          <p:nvPr>
            <p:ph type="ftr" sz="quarter" idx="11"/>
          </p:nvPr>
        </p:nvSpPr>
        <p:spPr/>
        <p:txBody>
          <a:bodyPr/>
          <a:lstStyle/>
          <a:p>
            <a:r>
              <a:rPr lang="en-US" dirty="0">
                <a:hlinkClick r:id="rId2"/>
              </a:rPr>
              <a:t>www.pashrm.org</a:t>
            </a:r>
            <a:r>
              <a:rPr lang="en-US" dirty="0"/>
              <a:t> </a:t>
            </a:r>
          </a:p>
        </p:txBody>
      </p:sp>
      <p:sp>
        <p:nvSpPr>
          <p:cNvPr id="6" name="Slide Number Placeholder 5">
            <a:extLst>
              <a:ext uri="{FF2B5EF4-FFF2-40B4-BE49-F238E27FC236}">
                <a16:creationId xmlns:a16="http://schemas.microsoft.com/office/drawing/2014/main" id="{F5868114-49BD-4DB3-938E-1D522DCF0E09}"/>
              </a:ext>
            </a:extLst>
          </p:cNvPr>
          <p:cNvSpPr>
            <a:spLocks noGrp="1"/>
          </p:cNvSpPr>
          <p:nvPr>
            <p:ph type="sldNum" sz="quarter" idx="12"/>
          </p:nvPr>
        </p:nvSpPr>
        <p:spPr/>
        <p:txBody>
          <a:bodyPr/>
          <a:lstStyle/>
          <a:p>
            <a:fld id="{95CBEC59-7FF9-4688-98DF-89832A0C9025}" type="slidenum">
              <a:rPr lang="en-US" smtClean="0"/>
              <a:t>9</a:t>
            </a:fld>
            <a:endParaRPr lang="en-US" dirty="0"/>
          </a:p>
        </p:txBody>
      </p:sp>
      <p:sp>
        <p:nvSpPr>
          <p:cNvPr id="7" name="Text Placeholder 6">
            <a:extLst>
              <a:ext uri="{FF2B5EF4-FFF2-40B4-BE49-F238E27FC236}">
                <a16:creationId xmlns:a16="http://schemas.microsoft.com/office/drawing/2014/main" id="{BED5D335-9DF1-4BD5-8A92-97E3505B7B06}"/>
              </a:ext>
            </a:extLst>
          </p:cNvPr>
          <p:cNvSpPr>
            <a:spLocks noGrp="1"/>
          </p:cNvSpPr>
          <p:nvPr>
            <p:ph type="body" sz="quarter" idx="14"/>
          </p:nvPr>
        </p:nvSpPr>
        <p:spPr/>
        <p:txBody>
          <a:bodyPr/>
          <a:lstStyle/>
          <a:p>
            <a:r>
              <a:rPr lang="en-US" dirty="0"/>
              <a:t>2023</a:t>
            </a:r>
          </a:p>
        </p:txBody>
      </p:sp>
      <p:sp>
        <p:nvSpPr>
          <p:cNvPr id="12" name="Rectangle 11">
            <a:extLst>
              <a:ext uri="{FF2B5EF4-FFF2-40B4-BE49-F238E27FC236}">
                <a16:creationId xmlns:a16="http://schemas.microsoft.com/office/drawing/2014/main" id="{531CAAF7-202B-41E4-811E-E6E837C19C7D}"/>
              </a:ext>
            </a:extLst>
          </p:cNvPr>
          <p:cNvSpPr/>
          <p:nvPr/>
        </p:nvSpPr>
        <p:spPr>
          <a:xfrm>
            <a:off x="7485079" y="2285912"/>
            <a:ext cx="4377628" cy="2000548"/>
          </a:xfrm>
          <a:prstGeom prst="rect">
            <a:avLst/>
          </a:prstGeom>
        </p:spPr>
        <p:txBody>
          <a:bodyPr wrap="square">
            <a:spAutoFit/>
          </a:bodyPr>
          <a:lstStyle/>
          <a:p>
            <a:r>
              <a:rPr lang="en-US" sz="1400" b="1" dirty="0">
                <a:solidFill>
                  <a:schemeClr val="bg1"/>
                </a:solidFill>
                <a:latin typeface="+mj-lt"/>
              </a:rPr>
              <a:t>Bag Sponsor- $500</a:t>
            </a:r>
          </a:p>
          <a:p>
            <a:endParaRPr lang="en-US" sz="1400" dirty="0">
              <a:solidFill>
                <a:schemeClr val="bg1"/>
              </a:solidFill>
              <a:latin typeface="+mj-lt"/>
            </a:endParaRPr>
          </a:p>
          <a:p>
            <a:pPr lvl="0"/>
            <a:r>
              <a:rPr lang="en-US" sz="1400" dirty="0">
                <a:solidFill>
                  <a:prstClr val="white"/>
                </a:solidFill>
                <a:latin typeface="+mj-lt"/>
              </a:rPr>
              <a:t>Sponsor bags for our event!</a:t>
            </a:r>
          </a:p>
          <a:p>
            <a:pPr lvl="0"/>
            <a:r>
              <a:rPr lang="en-US" sz="1400" dirty="0">
                <a:solidFill>
                  <a:prstClr val="white"/>
                </a:solidFill>
                <a:latin typeface="+mj-lt"/>
              </a:rPr>
              <a:t>Sponsors logo will be included on bag</a:t>
            </a:r>
          </a:p>
          <a:p>
            <a:pPr lvl="0"/>
            <a:r>
              <a:rPr lang="en-US" sz="1400" dirty="0">
                <a:solidFill>
                  <a:prstClr val="white"/>
                </a:solidFill>
                <a:latin typeface="+mj-lt"/>
              </a:rPr>
              <a:t>Deadline of at least 30 days before selected conference </a:t>
            </a:r>
          </a:p>
          <a:p>
            <a:pPr marL="171450" lvl="0" indent="-171450">
              <a:buFontTx/>
              <a:buChar char="-"/>
            </a:pPr>
            <a:endParaRPr lang="en-US" sz="1400" dirty="0">
              <a:solidFill>
                <a:prstClr val="white"/>
              </a:solidFill>
              <a:latin typeface="+mj-lt"/>
            </a:endParaRPr>
          </a:p>
          <a:p>
            <a:pPr lvl="0"/>
            <a:r>
              <a:rPr lang="en-US" sz="1400" b="1" i="1" u="sng" dirty="0">
                <a:solidFill>
                  <a:prstClr val="white"/>
                </a:solidFill>
                <a:latin typeface="+mj-lt"/>
              </a:rPr>
              <a:t>1 Available Per Conference</a:t>
            </a:r>
            <a:endParaRPr lang="en-US" sz="1400" b="1" i="1" u="sng" dirty="0">
              <a:solidFill>
                <a:schemeClr val="bg1"/>
              </a:solidFill>
              <a:latin typeface="+mj-lt"/>
            </a:endParaRPr>
          </a:p>
          <a:p>
            <a:pPr fontAlgn="base"/>
            <a:endParaRPr lang="en-US" sz="1200" dirty="0">
              <a:solidFill>
                <a:schemeClr val="bg1"/>
              </a:solidFill>
              <a:latin typeface="+mj-lt"/>
            </a:endParaRPr>
          </a:p>
        </p:txBody>
      </p:sp>
      <p:sp>
        <p:nvSpPr>
          <p:cNvPr id="3" name="Rectangle 2">
            <a:extLst>
              <a:ext uri="{FF2B5EF4-FFF2-40B4-BE49-F238E27FC236}">
                <a16:creationId xmlns:a16="http://schemas.microsoft.com/office/drawing/2014/main" id="{51FE96FB-727B-47F5-B0B5-7B157308FADD}"/>
              </a:ext>
            </a:extLst>
          </p:cNvPr>
          <p:cNvSpPr/>
          <p:nvPr/>
        </p:nvSpPr>
        <p:spPr>
          <a:xfrm>
            <a:off x="4012757" y="5511179"/>
            <a:ext cx="3910301" cy="369332"/>
          </a:xfrm>
          <a:prstGeom prst="rect">
            <a:avLst/>
          </a:prstGeom>
        </p:spPr>
        <p:txBody>
          <a:bodyPr wrap="none">
            <a:spAutoFit/>
          </a:bodyPr>
          <a:lstStyle/>
          <a:p>
            <a:r>
              <a:rPr lang="en-US" b="1" dirty="0">
                <a:solidFill>
                  <a:schemeClr val="bg1"/>
                </a:solidFill>
                <a:latin typeface="+mj-lt"/>
              </a:rPr>
              <a:t>Available for a limited time only! </a:t>
            </a:r>
          </a:p>
        </p:txBody>
      </p:sp>
      <p:sp>
        <p:nvSpPr>
          <p:cNvPr id="4" name="Rectangle 3">
            <a:extLst>
              <a:ext uri="{FF2B5EF4-FFF2-40B4-BE49-F238E27FC236}">
                <a16:creationId xmlns:a16="http://schemas.microsoft.com/office/drawing/2014/main" id="{F6AC918A-8BDB-44D3-CD34-1A81141BB595}"/>
              </a:ext>
            </a:extLst>
          </p:cNvPr>
          <p:cNvSpPr/>
          <p:nvPr/>
        </p:nvSpPr>
        <p:spPr>
          <a:xfrm>
            <a:off x="1808972" y="2285912"/>
            <a:ext cx="4377628" cy="2000548"/>
          </a:xfrm>
          <a:prstGeom prst="rect">
            <a:avLst/>
          </a:prstGeom>
        </p:spPr>
        <p:txBody>
          <a:bodyPr wrap="square">
            <a:spAutoFit/>
          </a:bodyPr>
          <a:lstStyle/>
          <a:p>
            <a:r>
              <a:rPr lang="en-US" sz="1400" b="1" dirty="0">
                <a:solidFill>
                  <a:schemeClr val="bg1"/>
                </a:solidFill>
                <a:latin typeface="+mj-lt"/>
              </a:rPr>
              <a:t>Lanyard Sponsor - $500</a:t>
            </a:r>
          </a:p>
          <a:p>
            <a:endParaRPr lang="en-US" sz="1400" dirty="0">
              <a:solidFill>
                <a:schemeClr val="bg1"/>
              </a:solidFill>
              <a:latin typeface="+mj-lt"/>
            </a:endParaRPr>
          </a:p>
          <a:p>
            <a:pPr lvl="0"/>
            <a:r>
              <a:rPr lang="en-US" sz="1400" dirty="0">
                <a:solidFill>
                  <a:prstClr val="white"/>
                </a:solidFill>
                <a:latin typeface="+mj-lt"/>
              </a:rPr>
              <a:t>Sponsor Lanyards for our event!</a:t>
            </a:r>
          </a:p>
          <a:p>
            <a:pPr lvl="0"/>
            <a:r>
              <a:rPr lang="en-US" sz="1400" dirty="0">
                <a:solidFill>
                  <a:prstClr val="white"/>
                </a:solidFill>
                <a:latin typeface="+mj-lt"/>
              </a:rPr>
              <a:t>Sponsors logo will be included on Lanyard</a:t>
            </a:r>
          </a:p>
          <a:p>
            <a:pPr lvl="0"/>
            <a:r>
              <a:rPr lang="en-US" sz="1400" dirty="0">
                <a:solidFill>
                  <a:prstClr val="white"/>
                </a:solidFill>
                <a:latin typeface="+mj-lt"/>
              </a:rPr>
              <a:t>Deadline of at least 30 days before selected conference </a:t>
            </a:r>
          </a:p>
          <a:p>
            <a:pPr marL="171450" lvl="0" indent="-171450">
              <a:buFontTx/>
              <a:buChar char="-"/>
            </a:pPr>
            <a:endParaRPr lang="en-US" sz="1400" dirty="0">
              <a:solidFill>
                <a:prstClr val="white"/>
              </a:solidFill>
              <a:latin typeface="+mj-lt"/>
            </a:endParaRPr>
          </a:p>
          <a:p>
            <a:pPr lvl="0"/>
            <a:r>
              <a:rPr lang="en-US" sz="1400" b="1" i="1" u="sng" dirty="0">
                <a:solidFill>
                  <a:prstClr val="white"/>
                </a:solidFill>
                <a:latin typeface="+mj-lt"/>
              </a:rPr>
              <a:t>1 Available Per Conference</a:t>
            </a:r>
            <a:endParaRPr lang="en-US" sz="1400" b="1" i="1" u="sng" dirty="0">
              <a:solidFill>
                <a:schemeClr val="bg1"/>
              </a:solidFill>
              <a:latin typeface="+mj-lt"/>
            </a:endParaRPr>
          </a:p>
          <a:p>
            <a:pPr fontAlgn="base"/>
            <a:endParaRPr lang="en-US" sz="1200" dirty="0">
              <a:solidFill>
                <a:schemeClr val="bg1"/>
              </a:solidFill>
              <a:latin typeface="+mj-lt"/>
            </a:endParaRPr>
          </a:p>
        </p:txBody>
      </p:sp>
    </p:spTree>
    <p:extLst>
      <p:ext uri="{BB962C8B-B14F-4D97-AF65-F5344CB8AC3E}">
        <p14:creationId xmlns:p14="http://schemas.microsoft.com/office/powerpoint/2010/main" val="1324258653"/>
      </p:ext>
    </p:extLst>
  </p:cSld>
  <p:clrMapOvr>
    <a:masterClrMapping/>
  </p:clrMapOvr>
</p:sld>
</file>

<file path=ppt/theme/theme1.xml><?xml version="1.0" encoding="utf-8"?>
<a:theme xmlns:a="http://schemas.openxmlformats.org/drawingml/2006/main" name="Office Theme">
  <a:themeElements>
    <a:clrScheme name="ELT">
      <a:dk1>
        <a:sysClr val="windowText" lastClr="000000"/>
      </a:dk1>
      <a:lt1>
        <a:sysClr val="window" lastClr="FFFFFF"/>
      </a:lt1>
      <a:dk2>
        <a:srgbClr val="FFCD6B"/>
      </a:dk2>
      <a:lt2>
        <a:srgbClr val="BE005A"/>
      </a:lt2>
      <a:accent1>
        <a:srgbClr val="3B2CAC"/>
      </a:accent1>
      <a:accent2>
        <a:srgbClr val="0062FF"/>
      </a:accent2>
      <a:accent3>
        <a:srgbClr val="007A00"/>
      </a:accent3>
      <a:accent4>
        <a:srgbClr val="DE6600"/>
      </a:accent4>
      <a:accent5>
        <a:srgbClr val="AC0037"/>
      </a:accent5>
      <a:accent6>
        <a:srgbClr val="FFFF00"/>
      </a:accent6>
      <a:hlink>
        <a:srgbClr val="FFFFFF"/>
      </a:hlink>
      <a:folHlink>
        <a:srgbClr val="FFFFFF"/>
      </a:folHlink>
    </a:clrScheme>
    <a:fontScheme name="Custom 2">
      <a:majorFont>
        <a:latin typeface="Avenir Next LT Pro"/>
        <a:ea typeface=""/>
        <a:cs typeface=""/>
      </a:majorFont>
      <a:minorFont>
        <a:latin typeface="Speak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bg2">
                <a:alpha val="85000"/>
              </a:schemeClr>
            </a:gs>
            <a:gs pos="100000">
              <a:schemeClr val="accent1">
                <a:alpha val="85000"/>
              </a:schemeClr>
            </a:gs>
          </a:gsLst>
          <a:lin ang="0" scaled="1"/>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ELT_Template_ModernBoldSophisticated_MO -v5" id="{DF46818F-9661-49C4-BAE8-F3223317B502}" vid="{463BCE77-CCA7-43EE-ABCB-1B1D536A66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9fc9171bb41dc08635275f351de8590">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29387215989a890c06011de04edfe97d"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504F5DC0-7B0F-411B-A0C5-A1B1D5EB33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17F9CC6-F7CA-41EA-81DA-97EFF19429B6}">
  <ds:schemaRefs>
    <ds:schemaRef ds:uri="http://schemas.microsoft.com/sharepoint/v3/contenttype/forms"/>
  </ds:schemaRefs>
</ds:datastoreItem>
</file>

<file path=customXml/itemProps3.xml><?xml version="1.0" encoding="utf-8"?>
<ds:datastoreItem xmlns:ds="http://schemas.openxmlformats.org/officeDocument/2006/customXml" ds:itemID="{4242AFFF-C96F-4C05-9045-3240A5329ECA}">
  <ds:schemaRefs>
    <ds:schemaRef ds:uri="http://schemas.microsoft.com/office/2006/documentManagement/types"/>
    <ds:schemaRef ds:uri="http://purl.org/dc/terms/"/>
    <ds:schemaRef ds:uri="http://schemas.openxmlformats.org/package/2006/metadata/core-properties"/>
    <ds:schemaRef ds:uri="16c05727-aa75-4e4a-9b5f-8a80a1165891"/>
    <ds:schemaRef ds:uri="http://purl.org/dc/dcmitype/"/>
    <ds:schemaRef ds:uri="http://schemas.microsoft.com/office/infopath/2007/PartnerControls"/>
    <ds:schemaRef ds:uri="http://purl.org/dc/elements/1.1/"/>
    <ds:schemaRef ds:uri="http://schemas.microsoft.com/office/2006/metadata/properties"/>
    <ds:schemaRef ds:uri="71af3243-3dd4-4a8d-8c0d-dd76da1f02a5"/>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Modern bold sophisticated presentation</Template>
  <TotalTime>0</TotalTime>
  <Words>1234</Words>
  <Application>Microsoft Macintosh PowerPoint</Application>
  <PresentationFormat>Widescreen</PresentationFormat>
  <Paragraphs>170</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Avenir Next LT Pro</vt:lpstr>
      <vt:lpstr>Calibri</vt:lpstr>
      <vt:lpstr>Speak Pro</vt:lpstr>
      <vt:lpstr>Office Theme</vt:lpstr>
      <vt:lpstr>PA State SHRM </vt:lpstr>
      <vt:lpstr>Welcome to PA SHRM</vt:lpstr>
      <vt:lpstr>The PA State Council</vt:lpstr>
      <vt:lpstr>PA State Council for SHRM 2023 Conferences</vt:lpstr>
      <vt:lpstr>Sponsor Benefits</vt:lpstr>
      <vt:lpstr>2023  Conference Sponsors </vt:lpstr>
      <vt:lpstr>2023  Conference Continued</vt:lpstr>
      <vt:lpstr>2023  Conference Continued</vt:lpstr>
      <vt:lpstr>2023  Conference Continued</vt:lpstr>
      <vt:lpstr>Exhibitor and Sponsor Experience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2020-02-24T15:58:15Z</dcterms:created>
  <dcterms:modified xsi:type="dcterms:W3CDTF">2023-01-20T06:07:12Z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